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302" r:id="rId2"/>
    <p:sldId id="267" r:id="rId3"/>
    <p:sldId id="272" r:id="rId4"/>
    <p:sldId id="273" r:id="rId5"/>
    <p:sldId id="268" r:id="rId6"/>
    <p:sldId id="269" r:id="rId7"/>
    <p:sldId id="280" r:id="rId8"/>
    <p:sldId id="296" r:id="rId9"/>
    <p:sldId id="295" r:id="rId10"/>
    <p:sldId id="281" r:id="rId11"/>
    <p:sldId id="299" r:id="rId12"/>
    <p:sldId id="298" r:id="rId13"/>
    <p:sldId id="297" r:id="rId14"/>
    <p:sldId id="300" r:id="rId15"/>
    <p:sldId id="301" r:id="rId16"/>
    <p:sldId id="274" r:id="rId17"/>
    <p:sldId id="287" r:id="rId18"/>
    <p:sldId id="309" r:id="rId19"/>
    <p:sldId id="294" r:id="rId20"/>
    <p:sldId id="277" r:id="rId21"/>
    <p:sldId id="286" r:id="rId22"/>
    <p:sldId id="288" r:id="rId23"/>
    <p:sldId id="289" r:id="rId24"/>
    <p:sldId id="290" r:id="rId25"/>
    <p:sldId id="291" r:id="rId26"/>
    <p:sldId id="292" r:id="rId27"/>
    <p:sldId id="303" r:id="rId28"/>
    <p:sldId id="282" r:id="rId29"/>
    <p:sldId id="304" r:id="rId30"/>
    <p:sldId id="305" r:id="rId31"/>
    <p:sldId id="306" r:id="rId32"/>
    <p:sldId id="307" r:id="rId33"/>
    <p:sldId id="308" r:id="rId34"/>
    <p:sldId id="283" r:id="rId35"/>
    <p:sldId id="310" r:id="rId36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C41E965D-1BB0-6E42-80C1-B0CE61D34D0F}">
          <p14:sldIdLst>
            <p14:sldId id="302"/>
            <p14:sldId id="267"/>
          </p14:sldIdLst>
        </p14:section>
        <p14:section name="Intro" id="{D01103C6-D9B4-874A-903D-1D54C47D2E73}">
          <p14:sldIdLst>
            <p14:sldId id="272"/>
            <p14:sldId id="273"/>
          </p14:sldIdLst>
        </p14:section>
        <p14:section name="Problem Statement" id="{34C61D3D-3DDA-8544-919D-38908B71CF6E}">
          <p14:sldIdLst>
            <p14:sldId id="268"/>
            <p14:sldId id="269"/>
          </p14:sldIdLst>
        </p14:section>
        <p14:section name="The Project" id="{DD6AC984-77F8-49CF-8B05-4925DAE35F93}">
          <p14:sldIdLst>
            <p14:sldId id="280"/>
            <p14:sldId id="296"/>
            <p14:sldId id="295"/>
            <p14:sldId id="281"/>
            <p14:sldId id="299"/>
            <p14:sldId id="298"/>
            <p14:sldId id="297"/>
            <p14:sldId id="300"/>
            <p14:sldId id="301"/>
          </p14:sldIdLst>
        </p14:section>
        <p14:section name="Video &amp; Results" id="{940C0689-5ACD-47CD-BB1A-9425B632C7EB}">
          <p14:sldIdLst>
            <p14:sldId id="274"/>
            <p14:sldId id="287"/>
            <p14:sldId id="309"/>
            <p14:sldId id="294"/>
            <p14:sldId id="277"/>
          </p14:sldIdLst>
        </p14:section>
        <p14:section name="Why use sound?" id="{DBB0F080-D76F-2449-A8A8-97428CE5CDE4}">
          <p14:sldIdLst>
            <p14:sldId id="286"/>
            <p14:sldId id="288"/>
            <p14:sldId id="289"/>
            <p14:sldId id="290"/>
            <p14:sldId id="291"/>
            <p14:sldId id="292"/>
            <p14:sldId id="303"/>
          </p14:sldIdLst>
        </p14:section>
        <p14:section name="Conclusions" id="{8CAA1EF0-AF7C-4618-A611-EC77F9BCA4C5}">
          <p14:sldIdLst>
            <p14:sldId id="282"/>
            <p14:sldId id="304"/>
            <p14:sldId id="305"/>
            <p14:sldId id="306"/>
            <p14:sldId id="307"/>
            <p14:sldId id="308"/>
            <p14:sldId id="283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9C17"/>
    <a:srgbClr val="16C5F4"/>
    <a:srgbClr val="7CD7EF"/>
    <a:srgbClr val="620102"/>
    <a:srgbClr val="EE0404"/>
    <a:srgbClr val="C24F4D"/>
    <a:srgbClr val="F06156"/>
    <a:srgbClr val="FF0504"/>
    <a:srgbClr val="FFC91D"/>
    <a:srgbClr val="0F14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48" autoAdjust="0"/>
    <p:restoredTop sz="96928"/>
  </p:normalViewPr>
  <p:slideViewPr>
    <p:cSldViewPr snapToGrid="0" snapToObjects="1">
      <p:cViewPr varScale="1">
        <p:scale>
          <a:sx n="86" d="100"/>
          <a:sy n="86" d="100"/>
        </p:scale>
        <p:origin x="408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S:\Dawlance\Presenstation%20material\Recorded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[Recorded_Results.xlsx]Suggestion1!PivotTable1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Received Signal accuracy</a:t>
            </a:r>
          </a:p>
        </c:rich>
      </c:tx>
      <c:layout>
        <c:manualLayout>
          <c:xMode val="edge"/>
          <c:yMode val="edge"/>
          <c:x val="0.19103079657661273"/>
          <c:y val="0.896117201781132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</c:pivotFmt>
      <c:pivotFmt>
        <c:idx val="2"/>
      </c:pivotFmt>
      <c:pivotFmt>
        <c:idx val="3"/>
        <c:spPr>
          <a:solidFill>
            <a:schemeClr val="accent1"/>
          </a:solidFill>
          <a:ln w="19050"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4"/>
        <c:spPr>
          <a:solidFill>
            <a:schemeClr val="accent1"/>
          </a:solidFill>
          <a:ln w="19050"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19050"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7"/>
        <c:spPr>
          <a:solidFill>
            <a:schemeClr val="accent1"/>
          </a:solidFill>
          <a:ln w="19050"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8"/>
        <c:spPr>
          <a:solidFill>
            <a:schemeClr val="accent1"/>
          </a:solidFill>
          <a:ln w="19050"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pattFill prst="pct75">
              <a:fgClr>
                <a:sysClr val="windowText" lastClr="000000">
                  <a:lumMod val="75000"/>
                  <a:lumOff val="25000"/>
                </a:sysClr>
              </a:fgClr>
              <a:bgClr>
                <a:sysClr val="windowText" lastClr="000000">
                  <a:lumMod val="65000"/>
                  <a:lumOff val="35000"/>
                </a:sysClr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19050"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  <c:pivotFmt>
        <c:idx val="10"/>
        <c:spPr>
          <a:solidFill>
            <a:schemeClr val="accent1"/>
          </a:solidFill>
          <a:ln w="19050"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c:spPr>
      </c:pivotFmt>
    </c:pivotFmts>
    <c:plotArea>
      <c:layout>
        <c:manualLayout>
          <c:layoutTarget val="inner"/>
          <c:xMode val="edge"/>
          <c:yMode val="edge"/>
          <c:x val="0.24041873113714218"/>
          <c:y val="6.4861480507922051E-2"/>
          <c:w val="0.5631135527151474"/>
          <c:h val="0.80369553089181767"/>
        </c:manualLayout>
      </c:layout>
      <c:doughnutChart>
        <c:varyColors val="1"/>
        <c:ser>
          <c:idx val="0"/>
          <c:order val="0"/>
          <c:tx>
            <c:strRef>
              <c:f>Suggestion1!$B$2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EA92-46E4-AD89-840925279BE4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EA92-46E4-AD89-840925279BE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Suggestion1!$A$3:$A$5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Suggestion1!$B$3:$B$5</c:f>
              <c:numCache>
                <c:formatCode>General</c:formatCode>
                <c:ptCount val="2"/>
                <c:pt idx="0">
                  <c:v>15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92-46E4-AD89-840925279BE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10/30/2025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70497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381429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2750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04859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623276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20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14417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8256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759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0252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6776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4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551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923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767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8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81020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64155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10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117879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5008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148318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15469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BFC3-FE73-4CAB-B881-F13853B9D2ED}" type="datetime1">
              <a:rPr lang="en-US" smtClean="0"/>
              <a:t>10/30/2025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F5E96-C565-4FA7-AD2C-922564F38A15}" type="datetime1">
              <a:rPr lang="en-US" smtClean="0"/>
              <a:t>10/30/2025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BA702-5EF0-4879-AE72-4AA0074F15D5}" type="datetime1">
              <a:rPr lang="en-US" smtClean="0"/>
              <a:t>10/30/2025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580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EA6CD-DFF3-4B5B-9229-ADEA0A20E2DD}" type="datetime1">
              <a:rPr lang="en-US" smtClean="0"/>
              <a:t>10/30/2025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E33F6-546B-4D57-A2BF-6BCDAA777271}" type="datetime1">
              <a:rPr lang="en-US" smtClean="0"/>
              <a:t>10/30/2025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53EDC-6802-4BEC-9C30-5AFA07271140}" type="datetime1">
              <a:rPr lang="en-US" smtClean="0"/>
              <a:t>10/30/2025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4F54D-3589-4951-8DF8-C440299DC6CE}" type="datetime1">
              <a:rPr lang="en-US" smtClean="0"/>
              <a:t>10/30/2025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286B5-ACEA-4F9E-B989-4D5C24F6A3ED}" type="datetime1">
              <a:rPr lang="en-US" smtClean="0"/>
              <a:t>10/30/2025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3D34-A252-48AE-9F33-1FCF438DD57E}" type="datetime1">
              <a:rPr lang="en-US" smtClean="0"/>
              <a:t>10/30/2025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23E86-E744-4421-9EBB-4CCE3F9ADC51}" type="datetime1">
              <a:rPr lang="en-US" smtClean="0"/>
              <a:t>10/30/2025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4D7B2-A860-4E1A-9D12-1111D4930B08}" type="datetime1">
              <a:rPr lang="en-US" smtClean="0"/>
              <a:t>10/30/2025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7E8037-24A5-46AF-8451-FC1EF713DAD0}" type="datetime1">
              <a:rPr lang="en-US" smtClean="0"/>
              <a:t>10/30/2025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4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25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4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25.png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4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25.png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2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4.png"/><Relationship Id="rId9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2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3.png"/><Relationship Id="rId4" Type="http://schemas.openxmlformats.org/officeDocument/2006/relationships/image" Target="../media/image34.png"/><Relationship Id="rId9" Type="http://schemas.openxmlformats.org/officeDocument/2006/relationships/image" Target="../media/image3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12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4.pn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slide" Target="slide21.xml"/><Relationship Id="rId18" Type="http://schemas.openxmlformats.org/officeDocument/2006/relationships/image" Target="../media/image8.png"/><Relationship Id="rId3" Type="http://schemas.openxmlformats.org/officeDocument/2006/relationships/image" Target="../media/image1.jpg"/><Relationship Id="rId21" Type="http://schemas.openxmlformats.org/officeDocument/2006/relationships/image" Target="../media/image9.png"/><Relationship Id="rId7" Type="http://schemas.openxmlformats.org/officeDocument/2006/relationships/slide" Target="slide3.xml"/><Relationship Id="rId12" Type="http://schemas.openxmlformats.org/officeDocument/2006/relationships/image" Target="../media/image6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6" Type="http://schemas.openxmlformats.org/officeDocument/2006/relationships/slide" Target="slide16.xml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.png"/><Relationship Id="rId5" Type="http://schemas.openxmlformats.org/officeDocument/2006/relationships/image" Target="../media/image4.png"/><Relationship Id="rId15" Type="http://schemas.openxmlformats.org/officeDocument/2006/relationships/image" Target="../media/image7.png"/><Relationship Id="rId23" Type="http://schemas.openxmlformats.org/officeDocument/2006/relationships/image" Target="../media/image3.png"/><Relationship Id="rId10" Type="http://schemas.openxmlformats.org/officeDocument/2006/relationships/slide" Target="slide5.xml"/><Relationship Id="rId19" Type="http://schemas.openxmlformats.org/officeDocument/2006/relationships/slide" Target="slide7.xm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60.png"/><Relationship Id="rId22" Type="http://schemas.openxmlformats.org/officeDocument/2006/relationships/slide" Target="slide2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emf"/><Relationship Id="rId5" Type="http://schemas.openxmlformats.org/officeDocument/2006/relationships/package" Target="../embeddings/Microsoft_Excel_Worksheet.xlsx"/><Relationship Id="rId10" Type="http://schemas.openxmlformats.org/officeDocument/2006/relationships/image" Target="../media/image3.png"/><Relationship Id="rId4" Type="http://schemas.openxmlformats.org/officeDocument/2006/relationships/chart" Target="../charts/chart1.xml"/><Relationship Id="rId9" Type="http://schemas.openxmlformats.org/officeDocument/2006/relationships/image" Target="../media/image3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3.png"/><Relationship Id="rId7" Type="http://schemas.openxmlformats.org/officeDocument/2006/relationships/image" Target="../media/image46.sv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2.png"/><Relationship Id="rId4" Type="http://schemas.openxmlformats.org/officeDocument/2006/relationships/image" Target="../media/image4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46.sv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46.sv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46.sv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46.sv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46.sv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9.pn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1.svg"/><Relationship Id="rId10" Type="http://schemas.openxmlformats.org/officeDocument/2006/relationships/image" Target="../media/image3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1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jp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4.jpe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4" Type="http://schemas.openxmlformats.org/officeDocument/2006/relationships/image" Target="../media/image25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lines and dots">
            <a:extLst>
              <a:ext uri="{FF2B5EF4-FFF2-40B4-BE49-F238E27FC236}">
                <a16:creationId xmlns:a16="http://schemas.microsoft.com/office/drawing/2014/main" id="{F671125D-192E-A838-0604-5FF779B16F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E8A87D-7511-4BD8-BD85-AFB42061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6EAD7C-443A-49DE-65E8-759C59597E82}"/>
              </a:ext>
            </a:extLst>
          </p:cNvPr>
          <p:cNvSpPr/>
          <p:nvPr/>
        </p:nvSpPr>
        <p:spPr>
          <a:xfrm>
            <a:off x="-180141" y="-199324"/>
            <a:ext cx="12544540" cy="7320964"/>
          </a:xfrm>
          <a:prstGeom prst="rect">
            <a:avLst/>
          </a:prstGeom>
          <a:solidFill>
            <a:srgbClr val="101519">
              <a:alpha val="85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3307D8-599E-4A19-D412-1F1E4F0236E2}"/>
              </a:ext>
            </a:extLst>
          </p:cNvPr>
          <p:cNvSpPr/>
          <p:nvPr/>
        </p:nvSpPr>
        <p:spPr>
          <a:xfrm>
            <a:off x="126493" y="2388513"/>
            <a:ext cx="11931273" cy="1323439"/>
          </a:xfrm>
          <a:prstGeom prst="rect">
            <a:avLst/>
          </a:prstGeom>
          <a:noFill/>
          <a:ln w="12700" cap="flat">
            <a:noFill/>
            <a:round/>
          </a:ln>
        </p:spPr>
        <p:txBody>
          <a:bodyPr wrap="square">
            <a:spAutoFit/>
          </a:bodyPr>
          <a:lstStyle/>
          <a:p>
            <a:pPr algn="ctr"/>
            <a:r>
              <a:rPr lang="en-US" sz="4000" b="1" spc="300" dirty="0" err="1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SmarTunes</a:t>
            </a:r>
            <a:r>
              <a:rPr lang="en-US" sz="4000" b="1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:</a:t>
            </a:r>
          </a:p>
          <a:p>
            <a:pPr algn="ctr"/>
            <a:r>
              <a:rPr lang="en-US" sz="4000" b="1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Listening to your Air Conditioner</a:t>
            </a:r>
            <a:endParaRPr lang="en-LT" sz="4000" b="1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D49EF3-57F8-F1EE-EECC-6E03129BFD1D}"/>
              </a:ext>
            </a:extLst>
          </p:cNvPr>
          <p:cNvSpPr txBox="1"/>
          <p:nvPr/>
        </p:nvSpPr>
        <p:spPr>
          <a:xfrm>
            <a:off x="4098897" y="4366170"/>
            <a:ext cx="398646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Raleway" pitchFamily="2" charset="0"/>
              </a:rPr>
              <a:t>Project of:</a:t>
            </a:r>
          </a:p>
          <a:p>
            <a:pPr algn="ctr">
              <a:lnSpc>
                <a:spcPct val="150000"/>
              </a:lnSpc>
            </a:pPr>
            <a:endParaRPr lang="en-US" sz="400" dirty="0">
              <a:solidFill>
                <a:schemeClr val="bg1"/>
              </a:solidFill>
              <a:latin typeface="Raleway" pitchFamily="2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Muhammad Saad Abdullah</a:t>
            </a:r>
          </a:p>
        </p:txBody>
      </p:sp>
      <p:pic>
        <p:nvPicPr>
          <p:cNvPr id="8" name="Picture 7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22EE00B1-75B0-3C5E-972F-CE622538E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6771" y="59288"/>
            <a:ext cx="1413828" cy="673800"/>
          </a:xfrm>
          <a:prstGeom prst="rect">
            <a:avLst/>
          </a:prstGeom>
        </p:spPr>
      </p:pic>
      <p:pic>
        <p:nvPicPr>
          <p:cNvPr id="16" name="Picture 15" descr="A blue and black text&#10;&#10;Description automatically generated">
            <a:extLst>
              <a:ext uri="{FF2B5EF4-FFF2-40B4-BE49-F238E27FC236}">
                <a16:creationId xmlns:a16="http://schemas.microsoft.com/office/drawing/2014/main" id="{C7698A9A-69BF-F897-6B8B-D7924312C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26" y="164393"/>
            <a:ext cx="2267073" cy="4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3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4.07407E-6 L 6.25E-7 -0.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red and white design">
            <a:extLst>
              <a:ext uri="{FF2B5EF4-FFF2-40B4-BE49-F238E27FC236}">
                <a16:creationId xmlns:a16="http://schemas.microsoft.com/office/drawing/2014/main" id="{F55AE301-D8D8-E093-3D19-202D4CB5C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84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6559" b="6559"/>
          <a:stretch/>
        </p:blipFill>
        <p:spPr>
          <a:xfrm>
            <a:off x="-1" y="-98385"/>
            <a:ext cx="12192002" cy="705477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grpSp>
        <p:nvGrpSpPr>
          <p:cNvPr id="215" name="Google Shape;57;p15">
            <a:extLst>
              <a:ext uri="{FF2B5EF4-FFF2-40B4-BE49-F238E27FC236}">
                <a16:creationId xmlns:a16="http://schemas.microsoft.com/office/drawing/2014/main" id="{900F08E3-A79A-DF8D-0749-DD4AEC5EB492}"/>
              </a:ext>
            </a:extLst>
          </p:cNvPr>
          <p:cNvGrpSpPr/>
          <p:nvPr/>
        </p:nvGrpSpPr>
        <p:grpSpPr>
          <a:xfrm rot="2758526" flipH="1">
            <a:off x="7288846" y="1555439"/>
            <a:ext cx="2687992" cy="2974602"/>
            <a:chOff x="4718425" y="934625"/>
            <a:chExt cx="1467100" cy="1605800"/>
          </a:xfrm>
        </p:grpSpPr>
        <p:cxnSp>
          <p:nvCxnSpPr>
            <p:cNvPr id="216" name="Google Shape;58;p15">
              <a:extLst>
                <a:ext uri="{FF2B5EF4-FFF2-40B4-BE49-F238E27FC236}">
                  <a16:creationId xmlns:a16="http://schemas.microsoft.com/office/drawing/2014/main" id="{A61F93E3-7D72-19BD-6F74-3ED67EA34CCE}"/>
                </a:ext>
              </a:extLst>
            </p:cNvPr>
            <p:cNvCxnSpPr/>
            <p:nvPr/>
          </p:nvCxnSpPr>
          <p:spPr>
            <a:xfrm>
              <a:off x="5119625" y="1316725"/>
              <a:ext cx="1065900" cy="1223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7" name="Google Shape;59;p15">
              <a:extLst>
                <a:ext uri="{FF2B5EF4-FFF2-40B4-BE49-F238E27FC236}">
                  <a16:creationId xmlns:a16="http://schemas.microsoft.com/office/drawing/2014/main" id="{3D054A23-8E7F-38E3-3E46-F79C2B03F45B}"/>
                </a:ext>
              </a:extLst>
            </p:cNvPr>
            <p:cNvSpPr/>
            <p:nvPr/>
          </p:nvSpPr>
          <p:spPr>
            <a:xfrm>
              <a:off x="4718425" y="934625"/>
              <a:ext cx="826800" cy="8268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cxnSp>
        <p:nvCxnSpPr>
          <p:cNvPr id="219" name="Google Shape;61;p15">
            <a:extLst>
              <a:ext uri="{FF2B5EF4-FFF2-40B4-BE49-F238E27FC236}">
                <a16:creationId xmlns:a16="http://schemas.microsoft.com/office/drawing/2014/main" id="{A0CA4B2C-7991-1A5E-A64F-E303D5885D0D}"/>
              </a:ext>
            </a:extLst>
          </p:cNvPr>
          <p:cNvCxnSpPr/>
          <p:nvPr/>
        </p:nvCxnSpPr>
        <p:spPr>
          <a:xfrm rot="12378645" flipH="1">
            <a:off x="4379307" y="3893930"/>
            <a:ext cx="744231" cy="237293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62;p15">
            <a:extLst>
              <a:ext uri="{FF2B5EF4-FFF2-40B4-BE49-F238E27FC236}">
                <a16:creationId xmlns:a16="http://schemas.microsoft.com/office/drawing/2014/main" id="{C2FA5030-89D8-795C-8A42-55B8333E01BE}"/>
              </a:ext>
            </a:extLst>
          </p:cNvPr>
          <p:cNvSpPr/>
          <p:nvPr/>
        </p:nvSpPr>
        <p:spPr>
          <a:xfrm rot="1578645" flipH="1">
            <a:off x="3167327" y="5175557"/>
            <a:ext cx="1514846" cy="15315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225" name="Google Shape;67;p15">
            <a:extLst>
              <a:ext uri="{FF2B5EF4-FFF2-40B4-BE49-F238E27FC236}">
                <a16:creationId xmlns:a16="http://schemas.microsoft.com/office/drawing/2014/main" id="{16198689-B77E-DFA1-CC9B-E4BFA1D095BB}"/>
              </a:ext>
            </a:extLst>
          </p:cNvPr>
          <p:cNvCxnSpPr/>
          <p:nvPr/>
        </p:nvCxnSpPr>
        <p:spPr>
          <a:xfrm rot="21434690">
            <a:off x="3529606" y="3038439"/>
            <a:ext cx="2811482" cy="71743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0" name="Google Shape;72;p15">
            <a:extLst>
              <a:ext uri="{FF2B5EF4-FFF2-40B4-BE49-F238E27FC236}">
                <a16:creationId xmlns:a16="http://schemas.microsoft.com/office/drawing/2014/main" id="{6A1C94AF-9194-DF1A-469F-30FB81E95AFB}"/>
              </a:ext>
            </a:extLst>
          </p:cNvPr>
          <p:cNvGrpSpPr/>
          <p:nvPr/>
        </p:nvGrpSpPr>
        <p:grpSpPr>
          <a:xfrm rot="21283633" flipH="1">
            <a:off x="6210314" y="3071918"/>
            <a:ext cx="2189044" cy="2967144"/>
            <a:chOff x="4995600" y="2545225"/>
            <a:chExt cx="1194775" cy="1601775"/>
          </a:xfrm>
        </p:grpSpPr>
        <p:cxnSp>
          <p:nvCxnSpPr>
            <p:cNvPr id="231" name="Google Shape;73;p15">
              <a:extLst>
                <a:ext uri="{FF2B5EF4-FFF2-40B4-BE49-F238E27FC236}">
                  <a16:creationId xmlns:a16="http://schemas.microsoft.com/office/drawing/2014/main" id="{4C183348-3817-E469-37C5-A26476967908}"/>
                </a:ext>
              </a:extLst>
            </p:cNvPr>
            <p:cNvCxnSpPr/>
            <p:nvPr/>
          </p:nvCxnSpPr>
          <p:spPr>
            <a:xfrm rot="10800000" flipH="1">
              <a:off x="5325175" y="2545225"/>
              <a:ext cx="865200" cy="1305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2" name="Google Shape;74;p15">
              <a:extLst>
                <a:ext uri="{FF2B5EF4-FFF2-40B4-BE49-F238E27FC236}">
                  <a16:creationId xmlns:a16="http://schemas.microsoft.com/office/drawing/2014/main" id="{33938684-3DE4-833F-1D51-9F1936BB18C0}"/>
                </a:ext>
              </a:extLst>
            </p:cNvPr>
            <p:cNvSpPr/>
            <p:nvPr/>
          </p:nvSpPr>
          <p:spPr>
            <a:xfrm>
              <a:off x="4995600" y="3482500"/>
              <a:ext cx="664500" cy="664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42" name="Google Shape;84;p15">
            <a:extLst>
              <a:ext uri="{FF2B5EF4-FFF2-40B4-BE49-F238E27FC236}">
                <a16:creationId xmlns:a16="http://schemas.microsoft.com/office/drawing/2014/main" id="{EE76285F-4292-C023-FEFC-64C003F8AFF2}"/>
              </a:ext>
            </a:extLst>
          </p:cNvPr>
          <p:cNvGrpSpPr/>
          <p:nvPr/>
        </p:nvGrpSpPr>
        <p:grpSpPr>
          <a:xfrm rot="1578645" flipH="1">
            <a:off x="4615313" y="1881226"/>
            <a:ext cx="3042861" cy="3076460"/>
            <a:chOff x="5587975" y="1952850"/>
            <a:chExt cx="1171200" cy="1171200"/>
          </a:xfrm>
        </p:grpSpPr>
        <p:sp>
          <p:nvSpPr>
            <p:cNvPr id="243" name="Google Shape;85;p15">
              <a:extLst>
                <a:ext uri="{FF2B5EF4-FFF2-40B4-BE49-F238E27FC236}">
                  <a16:creationId xmlns:a16="http://schemas.microsoft.com/office/drawing/2014/main" id="{27DC6A0B-EC88-85A4-9AA9-29700EDBD046}"/>
                </a:ext>
              </a:extLst>
            </p:cNvPr>
            <p:cNvSpPr/>
            <p:nvPr/>
          </p:nvSpPr>
          <p:spPr>
            <a:xfrm>
              <a:off x="5587975" y="1952850"/>
              <a:ext cx="1171200" cy="1171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6;p15">
              <a:extLst>
                <a:ext uri="{FF2B5EF4-FFF2-40B4-BE49-F238E27FC236}">
                  <a16:creationId xmlns:a16="http://schemas.microsoft.com/office/drawing/2014/main" id="{B1A5F446-75F3-699A-E864-1B825A3DFB0B}"/>
                </a:ext>
              </a:extLst>
            </p:cNvPr>
            <p:cNvSpPr/>
            <p:nvPr/>
          </p:nvSpPr>
          <p:spPr>
            <a:xfrm>
              <a:off x="5673874" y="2038750"/>
              <a:ext cx="999300" cy="999300"/>
            </a:xfrm>
            <a:prstGeom prst="ellipse">
              <a:avLst/>
            </a:prstGeom>
            <a:solidFill>
              <a:srgbClr val="FF0504">
                <a:alpha val="69000"/>
              </a:srgbClr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dirty="0"/>
            </a:p>
          </p:txBody>
        </p:sp>
      </p:grpSp>
      <p:grpSp>
        <p:nvGrpSpPr>
          <p:cNvPr id="245" name="Google Shape;87;p15">
            <a:extLst>
              <a:ext uri="{FF2B5EF4-FFF2-40B4-BE49-F238E27FC236}">
                <a16:creationId xmlns:a16="http://schemas.microsoft.com/office/drawing/2014/main" id="{D3496711-C6D9-8A3B-847E-6CD32F3ECADD}"/>
              </a:ext>
            </a:extLst>
          </p:cNvPr>
          <p:cNvGrpSpPr/>
          <p:nvPr/>
        </p:nvGrpSpPr>
        <p:grpSpPr>
          <a:xfrm>
            <a:off x="5487638" y="2905514"/>
            <a:ext cx="1216724" cy="1046973"/>
            <a:chOff x="1421638" y="4125629"/>
            <a:chExt cx="374709" cy="374010"/>
          </a:xfrm>
          <a:solidFill>
            <a:schemeClr val="tx2">
              <a:lumMod val="50000"/>
            </a:schemeClr>
          </a:solidFill>
        </p:grpSpPr>
        <p:sp>
          <p:nvSpPr>
            <p:cNvPr id="246" name="Google Shape;88;p15">
              <a:extLst>
                <a:ext uri="{FF2B5EF4-FFF2-40B4-BE49-F238E27FC236}">
                  <a16:creationId xmlns:a16="http://schemas.microsoft.com/office/drawing/2014/main" id="{98259628-D461-8B88-8A88-9B395C523762}"/>
                </a:ext>
              </a:extLst>
            </p:cNvPr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9;p15">
              <a:extLst>
                <a:ext uri="{FF2B5EF4-FFF2-40B4-BE49-F238E27FC236}">
                  <a16:creationId xmlns:a16="http://schemas.microsoft.com/office/drawing/2014/main" id="{5F5600E7-BA18-D45A-6ECF-2377DD2AD8B8}"/>
                </a:ext>
              </a:extLst>
            </p:cNvPr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68;p15">
            <a:extLst>
              <a:ext uri="{FF2B5EF4-FFF2-40B4-BE49-F238E27FC236}">
                <a16:creationId xmlns:a16="http://schemas.microsoft.com/office/drawing/2014/main" id="{3BA1B93E-DAD3-A67D-77D0-9C76A2FCB8F1}"/>
              </a:ext>
            </a:extLst>
          </p:cNvPr>
          <p:cNvSpPr/>
          <p:nvPr/>
        </p:nvSpPr>
        <p:spPr>
          <a:xfrm rot="21434690" flipH="1">
            <a:off x="2108530" y="2108750"/>
            <a:ext cx="1690002" cy="17086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0E2BB14E-ADB3-700B-2174-52AB8B494165}"/>
              </a:ext>
            </a:extLst>
          </p:cNvPr>
          <p:cNvSpPr txBox="1"/>
          <p:nvPr/>
        </p:nvSpPr>
        <p:spPr>
          <a:xfrm>
            <a:off x="2145909" y="2613126"/>
            <a:ext cx="1609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0" dirty="0">
                <a:effectLst/>
                <a:latin typeface="Raleway" pitchFamily="2" charset="0"/>
              </a:rPr>
              <a:t>Backend </a:t>
            </a:r>
          </a:p>
          <a:p>
            <a:pPr algn="ctr"/>
            <a:r>
              <a:rPr lang="en-US" sz="1600" i="0" dirty="0">
                <a:effectLst/>
                <a:latin typeface="Raleway" pitchFamily="2" charset="0"/>
              </a:rPr>
              <a:t>System Design</a:t>
            </a:r>
            <a:endParaRPr lang="en-US" sz="1600" dirty="0">
              <a:latin typeface="Raleway" pitchFamily="2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AA1D461-217E-0093-41D3-EF140362184E}"/>
              </a:ext>
            </a:extLst>
          </p:cNvPr>
          <p:cNvSpPr txBox="1"/>
          <p:nvPr/>
        </p:nvSpPr>
        <p:spPr>
          <a:xfrm>
            <a:off x="8808122" y="2729694"/>
            <a:ext cx="1502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0" dirty="0">
                <a:effectLst/>
                <a:latin typeface="Raleway" pitchFamily="2" charset="0"/>
              </a:rPr>
              <a:t>Frontend App</a:t>
            </a:r>
          </a:p>
          <a:p>
            <a:pPr algn="ctr"/>
            <a:r>
              <a:rPr lang="en-US" sz="1600" i="0" dirty="0">
                <a:effectLst/>
                <a:latin typeface="Raleway" pitchFamily="2" charset="0"/>
              </a:rPr>
              <a:t>Design</a:t>
            </a:r>
            <a:endParaRPr lang="en-US" sz="1600" dirty="0">
              <a:latin typeface="Raleway" pitchFamily="2" charset="0"/>
            </a:endParaRP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076F4BDF-F4C1-E938-98CE-A02805AC1F53}"/>
              </a:ext>
            </a:extLst>
          </p:cNvPr>
          <p:cNvSpPr txBox="1"/>
          <p:nvPr/>
        </p:nvSpPr>
        <p:spPr>
          <a:xfrm>
            <a:off x="3068453" y="5618354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0" dirty="0">
                <a:effectLst/>
                <a:latin typeface="Raleway" pitchFamily="2" charset="0"/>
              </a:rPr>
              <a:t>Data Transfer</a:t>
            </a:r>
          </a:p>
          <a:p>
            <a:pPr algn="ctr"/>
            <a:r>
              <a:rPr lang="en-US" sz="1600" dirty="0">
                <a:latin typeface="Raleway" pitchFamily="2" charset="0"/>
              </a:rPr>
              <a:t>Protocol Design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635F4819-775F-6E5E-CF86-A5876E8A7F28}"/>
              </a:ext>
            </a:extLst>
          </p:cNvPr>
          <p:cNvSpPr txBox="1"/>
          <p:nvPr/>
        </p:nvSpPr>
        <p:spPr>
          <a:xfrm>
            <a:off x="7423343" y="5206006"/>
            <a:ext cx="889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0" dirty="0">
                <a:effectLst/>
                <a:latin typeface="Raleway" pitchFamily="2" charset="0"/>
              </a:rPr>
              <a:t>Testing</a:t>
            </a:r>
            <a:endParaRPr lang="en-US" sz="1600" dirty="0">
              <a:latin typeface="Raleway" pitchFamily="2" charset="0"/>
            </a:endParaRPr>
          </a:p>
        </p:txBody>
      </p:sp>
      <p:pic>
        <p:nvPicPr>
          <p:cNvPr id="257" name="Picture 256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3D005E4F-137C-E013-E62B-2DDD0946E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6771" y="59288"/>
            <a:ext cx="1413828" cy="673800"/>
          </a:xfrm>
          <a:prstGeom prst="rect">
            <a:avLst/>
          </a:prstGeom>
        </p:spPr>
      </p:pic>
      <p:pic>
        <p:nvPicPr>
          <p:cNvPr id="3" name="Graphic 2" descr="Internet Of Things with solid fill">
            <a:extLst>
              <a:ext uri="{FF2B5EF4-FFF2-40B4-BE49-F238E27FC236}">
                <a16:creationId xmlns:a16="http://schemas.microsoft.com/office/drawing/2014/main" id="{1807D25F-1B20-44B9-AB05-F51DAD6FF3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86400" y="21327"/>
            <a:ext cx="1219200" cy="1219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EDF798-930C-D616-4BA6-9676A81FBC49}"/>
              </a:ext>
            </a:extLst>
          </p:cNvPr>
          <p:cNvSpPr/>
          <p:nvPr/>
        </p:nvSpPr>
        <p:spPr>
          <a:xfrm>
            <a:off x="236765" y="1142960"/>
            <a:ext cx="11772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spc="-150" dirty="0">
                <a:solidFill>
                  <a:schemeClr val="tx2">
                    <a:lumMod val="7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Project Scope</a:t>
            </a:r>
          </a:p>
        </p:txBody>
      </p:sp>
      <p:pic>
        <p:nvPicPr>
          <p:cNvPr id="5" name="Picture 4" descr="A blue and black text&#10;&#10;Description automatically generated">
            <a:extLst>
              <a:ext uri="{FF2B5EF4-FFF2-40B4-BE49-F238E27FC236}">
                <a16:creationId xmlns:a16="http://schemas.microsoft.com/office/drawing/2014/main" id="{C82DDA62-91D0-6AB8-C09F-9B3013553C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926" y="164393"/>
            <a:ext cx="2267073" cy="4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96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red and white design">
            <a:extLst>
              <a:ext uri="{FF2B5EF4-FFF2-40B4-BE49-F238E27FC236}">
                <a16:creationId xmlns:a16="http://schemas.microsoft.com/office/drawing/2014/main" id="{F55AE301-D8D8-E093-3D19-202D4CB5C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84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6559" b="6559"/>
          <a:stretch/>
        </p:blipFill>
        <p:spPr>
          <a:xfrm>
            <a:off x="-1" y="-98385"/>
            <a:ext cx="12192002" cy="705477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3" name="Google Shape;62;p15">
            <a:extLst>
              <a:ext uri="{FF2B5EF4-FFF2-40B4-BE49-F238E27FC236}">
                <a16:creationId xmlns:a16="http://schemas.microsoft.com/office/drawing/2014/main" id="{83C82732-5C76-FF10-F38B-278EB250FA59}"/>
              </a:ext>
            </a:extLst>
          </p:cNvPr>
          <p:cNvSpPr/>
          <p:nvPr/>
        </p:nvSpPr>
        <p:spPr>
          <a:xfrm rot="1578645" flipV="1">
            <a:off x="895589" y="-1828839"/>
            <a:ext cx="10400822" cy="105156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B1187A-16B6-19F8-EABB-6B4B7A7DECE5}"/>
              </a:ext>
            </a:extLst>
          </p:cNvPr>
          <p:cNvSpPr txBox="1"/>
          <p:nvPr/>
        </p:nvSpPr>
        <p:spPr>
          <a:xfrm>
            <a:off x="4632298" y="721234"/>
            <a:ext cx="29274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0" dirty="0">
                <a:effectLst/>
                <a:latin typeface="Raleway" pitchFamily="2" charset="0"/>
              </a:rPr>
              <a:t>Data Transfer</a:t>
            </a:r>
          </a:p>
          <a:p>
            <a:pPr algn="ctr"/>
            <a:r>
              <a:rPr lang="en-US" sz="2800" b="1" dirty="0">
                <a:latin typeface="Raleway" pitchFamily="2" charset="0"/>
              </a:rPr>
              <a:t>Protocol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53BDF-169E-4234-DEA5-51F23D2C1110}"/>
              </a:ext>
            </a:extLst>
          </p:cNvPr>
          <p:cNvSpPr txBox="1"/>
          <p:nvPr/>
        </p:nvSpPr>
        <p:spPr>
          <a:xfrm>
            <a:off x="3413760" y="1982231"/>
            <a:ext cx="5628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Develop a robust protocol for efficient audio signal and data transmission between the air conditioner and the receiver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Ensure secure, reliable, and real-time communication across various environments</a:t>
            </a:r>
          </a:p>
        </p:txBody>
      </p:sp>
      <p:pic>
        <p:nvPicPr>
          <p:cNvPr id="6" name="Google Shape;134;p22">
            <a:extLst>
              <a:ext uri="{FF2B5EF4-FFF2-40B4-BE49-F238E27FC236}">
                <a16:creationId xmlns:a16="http://schemas.microsoft.com/office/drawing/2014/main" id="{C42ABEDF-29AD-308F-6DD7-C0B2F370162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l="-1620" t="-13574" r="22615" b="-7048"/>
          <a:stretch/>
        </p:blipFill>
        <p:spPr>
          <a:xfrm>
            <a:off x="2150432" y="3847450"/>
            <a:ext cx="7891136" cy="2949590"/>
          </a:xfrm>
          <a:custGeom>
            <a:avLst/>
            <a:gdLst/>
            <a:ahLst/>
            <a:cxnLst/>
            <a:rect l="l" t="t" r="r" b="b"/>
            <a:pathLst>
              <a:path w="21594" h="21530" extrusionOk="0">
                <a:moveTo>
                  <a:pt x="17370" y="1"/>
                </a:moveTo>
                <a:cubicBezTo>
                  <a:pt x="16884" y="-13"/>
                  <a:pt x="16382" y="125"/>
                  <a:pt x="15903" y="161"/>
                </a:cubicBezTo>
                <a:cubicBezTo>
                  <a:pt x="14936" y="375"/>
                  <a:pt x="13965" y="551"/>
                  <a:pt x="13012" y="830"/>
                </a:cubicBezTo>
                <a:cubicBezTo>
                  <a:pt x="11214" y="1421"/>
                  <a:pt x="9372" y="1812"/>
                  <a:pt x="7583" y="2438"/>
                </a:cubicBezTo>
                <a:cubicBezTo>
                  <a:pt x="5948" y="2899"/>
                  <a:pt x="4430" y="3724"/>
                  <a:pt x="2932" y="4558"/>
                </a:cubicBezTo>
                <a:cubicBezTo>
                  <a:pt x="2631" y="4758"/>
                  <a:pt x="2343" y="4977"/>
                  <a:pt x="2045" y="5184"/>
                </a:cubicBezTo>
                <a:cubicBezTo>
                  <a:pt x="1874" y="5342"/>
                  <a:pt x="1559" y="5383"/>
                  <a:pt x="1513" y="5659"/>
                </a:cubicBezTo>
                <a:cubicBezTo>
                  <a:pt x="1373" y="6413"/>
                  <a:pt x="1656" y="7167"/>
                  <a:pt x="1880" y="7873"/>
                </a:cubicBezTo>
                <a:lnTo>
                  <a:pt x="1835" y="7915"/>
                </a:lnTo>
                <a:cubicBezTo>
                  <a:pt x="2115" y="8179"/>
                  <a:pt x="1880" y="8413"/>
                  <a:pt x="2142" y="8463"/>
                </a:cubicBezTo>
                <a:cubicBezTo>
                  <a:pt x="1887" y="8918"/>
                  <a:pt x="133" y="9281"/>
                  <a:pt x="281" y="9836"/>
                </a:cubicBezTo>
                <a:lnTo>
                  <a:pt x="188" y="9902"/>
                </a:lnTo>
                <a:cubicBezTo>
                  <a:pt x="209" y="10068"/>
                  <a:pt x="184" y="10237"/>
                  <a:pt x="113" y="10385"/>
                </a:cubicBezTo>
                <a:lnTo>
                  <a:pt x="176" y="10546"/>
                </a:lnTo>
                <a:cubicBezTo>
                  <a:pt x="117" y="10641"/>
                  <a:pt x="-4" y="10690"/>
                  <a:pt x="0" y="10822"/>
                </a:cubicBezTo>
                <a:cubicBezTo>
                  <a:pt x="33" y="11023"/>
                  <a:pt x="-6" y="11339"/>
                  <a:pt x="225" y="11399"/>
                </a:cubicBezTo>
                <a:cubicBezTo>
                  <a:pt x="214" y="11650"/>
                  <a:pt x="482" y="11777"/>
                  <a:pt x="360" y="12034"/>
                </a:cubicBezTo>
                <a:lnTo>
                  <a:pt x="495" y="12051"/>
                </a:lnTo>
                <a:cubicBezTo>
                  <a:pt x="608" y="12182"/>
                  <a:pt x="693" y="12344"/>
                  <a:pt x="742" y="12517"/>
                </a:cubicBezTo>
                <a:lnTo>
                  <a:pt x="858" y="12542"/>
                </a:lnTo>
                <a:lnTo>
                  <a:pt x="1053" y="13131"/>
                </a:lnTo>
                <a:lnTo>
                  <a:pt x="1165" y="13185"/>
                </a:lnTo>
                <a:cubicBezTo>
                  <a:pt x="1142" y="13308"/>
                  <a:pt x="1067" y="13365"/>
                  <a:pt x="1150" y="13503"/>
                </a:cubicBezTo>
                <a:cubicBezTo>
                  <a:pt x="1204" y="13609"/>
                  <a:pt x="1187" y="13762"/>
                  <a:pt x="1195" y="13894"/>
                </a:cubicBezTo>
                <a:cubicBezTo>
                  <a:pt x="1166" y="14250"/>
                  <a:pt x="1218" y="14605"/>
                  <a:pt x="1468" y="14855"/>
                </a:cubicBezTo>
                <a:cubicBezTo>
                  <a:pt x="1639" y="14850"/>
                  <a:pt x="1798" y="14844"/>
                  <a:pt x="1977" y="14929"/>
                </a:cubicBezTo>
                <a:lnTo>
                  <a:pt x="1974" y="14938"/>
                </a:lnTo>
                <a:cubicBezTo>
                  <a:pt x="2150" y="15034"/>
                  <a:pt x="2358" y="15116"/>
                  <a:pt x="2307" y="15379"/>
                </a:cubicBezTo>
                <a:cubicBezTo>
                  <a:pt x="2468" y="15614"/>
                  <a:pt x="2524" y="15956"/>
                  <a:pt x="2756" y="16097"/>
                </a:cubicBezTo>
                <a:cubicBezTo>
                  <a:pt x="2812" y="16263"/>
                  <a:pt x="3073" y="16868"/>
                  <a:pt x="2704" y="16608"/>
                </a:cubicBezTo>
                <a:lnTo>
                  <a:pt x="2558" y="16653"/>
                </a:lnTo>
                <a:lnTo>
                  <a:pt x="2651" y="16810"/>
                </a:lnTo>
                <a:cubicBezTo>
                  <a:pt x="2577" y="16895"/>
                  <a:pt x="2521" y="16850"/>
                  <a:pt x="2464" y="16793"/>
                </a:cubicBezTo>
                <a:lnTo>
                  <a:pt x="2386" y="16934"/>
                </a:lnTo>
                <a:cubicBezTo>
                  <a:pt x="2165" y="16903"/>
                  <a:pt x="2216" y="17199"/>
                  <a:pt x="1925" y="17214"/>
                </a:cubicBezTo>
                <a:lnTo>
                  <a:pt x="1985" y="17383"/>
                </a:lnTo>
                <a:cubicBezTo>
                  <a:pt x="1925" y="17484"/>
                  <a:pt x="1849" y="17431"/>
                  <a:pt x="1779" y="17424"/>
                </a:cubicBezTo>
                <a:lnTo>
                  <a:pt x="1689" y="17495"/>
                </a:lnTo>
                <a:cubicBezTo>
                  <a:pt x="1571" y="17444"/>
                  <a:pt x="1532" y="17331"/>
                  <a:pt x="1491" y="17218"/>
                </a:cubicBezTo>
                <a:lnTo>
                  <a:pt x="1401" y="17218"/>
                </a:lnTo>
                <a:lnTo>
                  <a:pt x="1382" y="17284"/>
                </a:lnTo>
                <a:cubicBezTo>
                  <a:pt x="1318" y="17309"/>
                  <a:pt x="1242" y="17292"/>
                  <a:pt x="1191" y="17363"/>
                </a:cubicBezTo>
                <a:cubicBezTo>
                  <a:pt x="1100" y="17484"/>
                  <a:pt x="946" y="17434"/>
                  <a:pt x="828" y="17499"/>
                </a:cubicBezTo>
                <a:cubicBezTo>
                  <a:pt x="654" y="17586"/>
                  <a:pt x="520" y="17454"/>
                  <a:pt x="401" y="17717"/>
                </a:cubicBezTo>
                <a:lnTo>
                  <a:pt x="319" y="17697"/>
                </a:lnTo>
                <a:lnTo>
                  <a:pt x="184" y="17829"/>
                </a:lnTo>
                <a:cubicBezTo>
                  <a:pt x="202" y="17908"/>
                  <a:pt x="215" y="17990"/>
                  <a:pt x="225" y="18072"/>
                </a:cubicBezTo>
                <a:lnTo>
                  <a:pt x="341" y="18072"/>
                </a:lnTo>
                <a:lnTo>
                  <a:pt x="259" y="18138"/>
                </a:lnTo>
                <a:lnTo>
                  <a:pt x="251" y="18328"/>
                </a:lnTo>
                <a:lnTo>
                  <a:pt x="158" y="18422"/>
                </a:lnTo>
                <a:cubicBezTo>
                  <a:pt x="269" y="18526"/>
                  <a:pt x="451" y="18375"/>
                  <a:pt x="390" y="18645"/>
                </a:cubicBezTo>
                <a:cubicBezTo>
                  <a:pt x="389" y="18803"/>
                  <a:pt x="416" y="18924"/>
                  <a:pt x="259" y="18987"/>
                </a:cubicBezTo>
                <a:cubicBezTo>
                  <a:pt x="181" y="19205"/>
                  <a:pt x="505" y="19177"/>
                  <a:pt x="416" y="19590"/>
                </a:cubicBezTo>
                <a:cubicBezTo>
                  <a:pt x="439" y="19631"/>
                  <a:pt x="457" y="19714"/>
                  <a:pt x="543" y="19668"/>
                </a:cubicBezTo>
                <a:lnTo>
                  <a:pt x="716" y="20014"/>
                </a:lnTo>
                <a:lnTo>
                  <a:pt x="697" y="20039"/>
                </a:lnTo>
                <a:lnTo>
                  <a:pt x="914" y="20126"/>
                </a:lnTo>
                <a:lnTo>
                  <a:pt x="981" y="20352"/>
                </a:lnTo>
                <a:lnTo>
                  <a:pt x="719" y="20629"/>
                </a:lnTo>
                <a:cubicBezTo>
                  <a:pt x="855" y="20707"/>
                  <a:pt x="968" y="20650"/>
                  <a:pt x="1094" y="20621"/>
                </a:cubicBezTo>
                <a:lnTo>
                  <a:pt x="1273" y="21025"/>
                </a:lnTo>
                <a:lnTo>
                  <a:pt x="1112" y="21371"/>
                </a:lnTo>
                <a:cubicBezTo>
                  <a:pt x="1000" y="21343"/>
                  <a:pt x="880" y="21385"/>
                  <a:pt x="805" y="21482"/>
                </a:cubicBezTo>
                <a:cubicBezTo>
                  <a:pt x="943" y="21587"/>
                  <a:pt x="1097" y="21487"/>
                  <a:pt x="1251" y="21487"/>
                </a:cubicBezTo>
                <a:cubicBezTo>
                  <a:pt x="1507" y="21467"/>
                  <a:pt x="1774" y="21558"/>
                  <a:pt x="2015" y="21412"/>
                </a:cubicBezTo>
                <a:lnTo>
                  <a:pt x="2153" y="21190"/>
                </a:lnTo>
                <a:lnTo>
                  <a:pt x="2191" y="21313"/>
                </a:lnTo>
                <a:lnTo>
                  <a:pt x="2801" y="21218"/>
                </a:lnTo>
                <a:lnTo>
                  <a:pt x="2857" y="21120"/>
                </a:lnTo>
                <a:cubicBezTo>
                  <a:pt x="2993" y="21107"/>
                  <a:pt x="3118" y="21187"/>
                  <a:pt x="3250" y="21120"/>
                </a:cubicBezTo>
                <a:cubicBezTo>
                  <a:pt x="3434" y="21072"/>
                  <a:pt x="3626" y="21119"/>
                  <a:pt x="3722" y="20893"/>
                </a:cubicBezTo>
                <a:cubicBezTo>
                  <a:pt x="3894" y="21132"/>
                  <a:pt x="4263" y="20685"/>
                  <a:pt x="4539" y="20765"/>
                </a:cubicBezTo>
                <a:lnTo>
                  <a:pt x="4681" y="20596"/>
                </a:lnTo>
                <a:lnTo>
                  <a:pt x="4808" y="20666"/>
                </a:lnTo>
                <a:lnTo>
                  <a:pt x="4973" y="20559"/>
                </a:lnTo>
                <a:cubicBezTo>
                  <a:pt x="5158" y="20589"/>
                  <a:pt x="5320" y="20477"/>
                  <a:pt x="5493" y="20418"/>
                </a:cubicBezTo>
                <a:cubicBezTo>
                  <a:pt x="5666" y="20360"/>
                  <a:pt x="5862" y="20363"/>
                  <a:pt x="5980" y="20241"/>
                </a:cubicBezTo>
                <a:cubicBezTo>
                  <a:pt x="6276" y="20129"/>
                  <a:pt x="6546" y="20175"/>
                  <a:pt x="6811" y="20031"/>
                </a:cubicBezTo>
                <a:cubicBezTo>
                  <a:pt x="6883" y="19970"/>
                  <a:pt x="6972" y="19936"/>
                  <a:pt x="7062" y="19936"/>
                </a:cubicBezTo>
                <a:cubicBezTo>
                  <a:pt x="7253" y="19940"/>
                  <a:pt x="7436" y="19858"/>
                  <a:pt x="7571" y="19709"/>
                </a:cubicBezTo>
                <a:cubicBezTo>
                  <a:pt x="7822" y="19730"/>
                  <a:pt x="7976" y="19694"/>
                  <a:pt x="8156" y="19519"/>
                </a:cubicBezTo>
                <a:lnTo>
                  <a:pt x="8294" y="19573"/>
                </a:lnTo>
                <a:cubicBezTo>
                  <a:pt x="8982" y="19370"/>
                  <a:pt x="9709" y="19307"/>
                  <a:pt x="10376" y="19016"/>
                </a:cubicBezTo>
                <a:cubicBezTo>
                  <a:pt x="11004" y="18667"/>
                  <a:pt x="11627" y="18292"/>
                  <a:pt x="12282" y="18002"/>
                </a:cubicBezTo>
                <a:cubicBezTo>
                  <a:pt x="12903" y="17677"/>
                  <a:pt x="13589" y="17568"/>
                  <a:pt x="14240" y="17342"/>
                </a:cubicBezTo>
                <a:cubicBezTo>
                  <a:pt x="15203" y="16923"/>
                  <a:pt x="16166" y="16527"/>
                  <a:pt x="17153" y="16167"/>
                </a:cubicBezTo>
                <a:cubicBezTo>
                  <a:pt x="17149" y="16125"/>
                  <a:pt x="17147" y="16086"/>
                  <a:pt x="17142" y="16039"/>
                </a:cubicBezTo>
                <a:lnTo>
                  <a:pt x="17501" y="15911"/>
                </a:lnTo>
                <a:lnTo>
                  <a:pt x="17423" y="15804"/>
                </a:lnTo>
                <a:cubicBezTo>
                  <a:pt x="17091" y="15877"/>
                  <a:pt x="16801" y="16059"/>
                  <a:pt x="16464" y="16084"/>
                </a:cubicBezTo>
                <a:lnTo>
                  <a:pt x="16457" y="16064"/>
                </a:lnTo>
                <a:lnTo>
                  <a:pt x="16704" y="15952"/>
                </a:lnTo>
                <a:lnTo>
                  <a:pt x="16584" y="15866"/>
                </a:lnTo>
                <a:cubicBezTo>
                  <a:pt x="17573" y="15348"/>
                  <a:pt x="18615" y="14965"/>
                  <a:pt x="19688" y="14727"/>
                </a:cubicBezTo>
                <a:lnTo>
                  <a:pt x="19714" y="14793"/>
                </a:lnTo>
                <a:cubicBezTo>
                  <a:pt x="19909" y="14769"/>
                  <a:pt x="20086" y="14662"/>
                  <a:pt x="20212" y="14496"/>
                </a:cubicBezTo>
                <a:cubicBezTo>
                  <a:pt x="20334" y="14510"/>
                  <a:pt x="20451" y="14548"/>
                  <a:pt x="20561" y="14480"/>
                </a:cubicBezTo>
                <a:lnTo>
                  <a:pt x="20343" y="14480"/>
                </a:lnTo>
                <a:lnTo>
                  <a:pt x="20448" y="14356"/>
                </a:lnTo>
                <a:lnTo>
                  <a:pt x="20538" y="14356"/>
                </a:lnTo>
                <a:cubicBezTo>
                  <a:pt x="20253" y="14229"/>
                  <a:pt x="20197" y="13893"/>
                  <a:pt x="20051" y="13622"/>
                </a:cubicBezTo>
                <a:cubicBezTo>
                  <a:pt x="19967" y="13570"/>
                  <a:pt x="19894" y="13718"/>
                  <a:pt x="19767" y="13647"/>
                </a:cubicBezTo>
                <a:lnTo>
                  <a:pt x="20040" y="13531"/>
                </a:lnTo>
                <a:cubicBezTo>
                  <a:pt x="19878" y="13069"/>
                  <a:pt x="20245" y="13217"/>
                  <a:pt x="20467" y="12962"/>
                </a:cubicBezTo>
                <a:lnTo>
                  <a:pt x="20415" y="12892"/>
                </a:lnTo>
                <a:lnTo>
                  <a:pt x="19909" y="13111"/>
                </a:lnTo>
                <a:lnTo>
                  <a:pt x="19857" y="12966"/>
                </a:lnTo>
                <a:cubicBezTo>
                  <a:pt x="20093" y="12672"/>
                  <a:pt x="20491" y="12650"/>
                  <a:pt x="20737" y="12377"/>
                </a:cubicBezTo>
                <a:lnTo>
                  <a:pt x="20684" y="12319"/>
                </a:lnTo>
                <a:lnTo>
                  <a:pt x="20576" y="12426"/>
                </a:lnTo>
                <a:lnTo>
                  <a:pt x="20418" y="12426"/>
                </a:lnTo>
                <a:lnTo>
                  <a:pt x="20317" y="12500"/>
                </a:lnTo>
                <a:cubicBezTo>
                  <a:pt x="20251" y="12283"/>
                  <a:pt x="20724" y="12293"/>
                  <a:pt x="20680" y="12047"/>
                </a:cubicBezTo>
                <a:cubicBezTo>
                  <a:pt x="20989" y="11848"/>
                  <a:pt x="21286" y="11688"/>
                  <a:pt x="21594" y="11519"/>
                </a:cubicBezTo>
                <a:lnTo>
                  <a:pt x="21594" y="9115"/>
                </a:lnTo>
                <a:lnTo>
                  <a:pt x="21463" y="9094"/>
                </a:lnTo>
                <a:cubicBezTo>
                  <a:pt x="21502" y="8998"/>
                  <a:pt x="21515" y="8912"/>
                  <a:pt x="21594" y="8871"/>
                </a:cubicBezTo>
                <a:lnTo>
                  <a:pt x="21594" y="8801"/>
                </a:lnTo>
                <a:cubicBezTo>
                  <a:pt x="21461" y="8725"/>
                  <a:pt x="21313" y="8671"/>
                  <a:pt x="21235" y="8513"/>
                </a:cubicBezTo>
                <a:cubicBezTo>
                  <a:pt x="21261" y="8386"/>
                  <a:pt x="21308" y="8261"/>
                  <a:pt x="21279" y="8129"/>
                </a:cubicBezTo>
                <a:cubicBezTo>
                  <a:pt x="21068" y="8070"/>
                  <a:pt x="20918" y="7953"/>
                  <a:pt x="20879" y="7688"/>
                </a:cubicBezTo>
                <a:cubicBezTo>
                  <a:pt x="20538" y="7714"/>
                  <a:pt x="20190" y="7654"/>
                  <a:pt x="19823" y="7717"/>
                </a:cubicBezTo>
                <a:cubicBezTo>
                  <a:pt x="19632" y="7551"/>
                  <a:pt x="19445" y="7721"/>
                  <a:pt x="19261" y="7758"/>
                </a:cubicBezTo>
                <a:cubicBezTo>
                  <a:pt x="19199" y="7853"/>
                  <a:pt x="19235" y="8016"/>
                  <a:pt x="19078" y="7993"/>
                </a:cubicBezTo>
                <a:lnTo>
                  <a:pt x="19003" y="7816"/>
                </a:lnTo>
                <a:lnTo>
                  <a:pt x="18793" y="7902"/>
                </a:lnTo>
                <a:cubicBezTo>
                  <a:pt x="18724" y="7878"/>
                  <a:pt x="18676" y="7765"/>
                  <a:pt x="18587" y="7869"/>
                </a:cubicBezTo>
                <a:cubicBezTo>
                  <a:pt x="18583" y="7908"/>
                  <a:pt x="18580" y="7959"/>
                  <a:pt x="18572" y="8026"/>
                </a:cubicBezTo>
                <a:lnTo>
                  <a:pt x="18445" y="8080"/>
                </a:lnTo>
                <a:lnTo>
                  <a:pt x="18303" y="7873"/>
                </a:lnTo>
                <a:cubicBezTo>
                  <a:pt x="18210" y="7831"/>
                  <a:pt x="18174" y="7910"/>
                  <a:pt x="18119" y="7939"/>
                </a:cubicBezTo>
                <a:cubicBezTo>
                  <a:pt x="17974" y="7983"/>
                  <a:pt x="17828" y="8018"/>
                  <a:pt x="17685" y="8071"/>
                </a:cubicBezTo>
                <a:cubicBezTo>
                  <a:pt x="17542" y="8155"/>
                  <a:pt x="17441" y="8027"/>
                  <a:pt x="17299" y="8001"/>
                </a:cubicBezTo>
                <a:lnTo>
                  <a:pt x="17164" y="8063"/>
                </a:lnTo>
                <a:cubicBezTo>
                  <a:pt x="17166" y="7961"/>
                  <a:pt x="17298" y="7913"/>
                  <a:pt x="17367" y="7869"/>
                </a:cubicBezTo>
                <a:cubicBezTo>
                  <a:pt x="17662" y="7708"/>
                  <a:pt x="17895" y="7451"/>
                  <a:pt x="18168" y="7246"/>
                </a:cubicBezTo>
                <a:cubicBezTo>
                  <a:pt x="18163" y="7206"/>
                  <a:pt x="18159" y="7181"/>
                  <a:pt x="18153" y="7135"/>
                </a:cubicBezTo>
                <a:cubicBezTo>
                  <a:pt x="18236" y="7054"/>
                  <a:pt x="18245" y="6948"/>
                  <a:pt x="18194" y="6822"/>
                </a:cubicBezTo>
                <a:cubicBezTo>
                  <a:pt x="18223" y="6187"/>
                  <a:pt x="18322" y="5599"/>
                  <a:pt x="18366" y="4933"/>
                </a:cubicBezTo>
                <a:cubicBezTo>
                  <a:pt x="18746" y="4518"/>
                  <a:pt x="19340" y="4464"/>
                  <a:pt x="19553" y="3877"/>
                </a:cubicBezTo>
                <a:cubicBezTo>
                  <a:pt x="19492" y="3738"/>
                  <a:pt x="19290" y="3893"/>
                  <a:pt x="19220" y="3733"/>
                </a:cubicBezTo>
                <a:cubicBezTo>
                  <a:pt x="19348" y="3563"/>
                  <a:pt x="19579" y="3619"/>
                  <a:pt x="19722" y="3473"/>
                </a:cubicBezTo>
                <a:cubicBezTo>
                  <a:pt x="19682" y="3340"/>
                  <a:pt x="19540" y="3426"/>
                  <a:pt x="19482" y="3320"/>
                </a:cubicBezTo>
                <a:cubicBezTo>
                  <a:pt x="19498" y="3149"/>
                  <a:pt x="19709" y="3150"/>
                  <a:pt x="19752" y="2995"/>
                </a:cubicBezTo>
                <a:cubicBezTo>
                  <a:pt x="19681" y="2935"/>
                  <a:pt x="19679" y="2936"/>
                  <a:pt x="19527" y="2978"/>
                </a:cubicBezTo>
                <a:lnTo>
                  <a:pt x="19415" y="2900"/>
                </a:lnTo>
                <a:cubicBezTo>
                  <a:pt x="19419" y="2726"/>
                  <a:pt x="19665" y="2804"/>
                  <a:pt x="19572" y="2537"/>
                </a:cubicBezTo>
                <a:lnTo>
                  <a:pt x="19284" y="2380"/>
                </a:lnTo>
                <a:cubicBezTo>
                  <a:pt x="19281" y="2235"/>
                  <a:pt x="19559" y="2244"/>
                  <a:pt x="19475" y="2063"/>
                </a:cubicBezTo>
                <a:cubicBezTo>
                  <a:pt x="19395" y="2030"/>
                  <a:pt x="19286" y="2124"/>
                  <a:pt x="19235" y="1980"/>
                </a:cubicBezTo>
                <a:lnTo>
                  <a:pt x="19321" y="1881"/>
                </a:lnTo>
                <a:cubicBezTo>
                  <a:pt x="19211" y="1776"/>
                  <a:pt x="19121" y="1662"/>
                  <a:pt x="19231" y="1485"/>
                </a:cubicBezTo>
                <a:lnTo>
                  <a:pt x="19097" y="1345"/>
                </a:lnTo>
                <a:cubicBezTo>
                  <a:pt x="19123" y="1222"/>
                  <a:pt x="19283" y="1319"/>
                  <a:pt x="19317" y="1176"/>
                </a:cubicBezTo>
                <a:cubicBezTo>
                  <a:pt x="18864" y="1160"/>
                  <a:pt x="19085" y="1002"/>
                  <a:pt x="18861" y="755"/>
                </a:cubicBezTo>
                <a:cubicBezTo>
                  <a:pt x="18832" y="770"/>
                  <a:pt x="18798" y="774"/>
                  <a:pt x="18767" y="768"/>
                </a:cubicBezTo>
                <a:lnTo>
                  <a:pt x="18636" y="533"/>
                </a:lnTo>
                <a:lnTo>
                  <a:pt x="18617" y="541"/>
                </a:lnTo>
                <a:cubicBezTo>
                  <a:pt x="18600" y="342"/>
                  <a:pt x="18594" y="233"/>
                  <a:pt x="18396" y="182"/>
                </a:cubicBezTo>
                <a:cubicBezTo>
                  <a:pt x="18226" y="139"/>
                  <a:pt x="18063" y="1"/>
                  <a:pt x="17850" y="75"/>
                </a:cubicBezTo>
                <a:cubicBezTo>
                  <a:pt x="17692" y="27"/>
                  <a:pt x="17533" y="5"/>
                  <a:pt x="17370" y="1"/>
                </a:cubicBez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7841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red and white design">
            <a:extLst>
              <a:ext uri="{FF2B5EF4-FFF2-40B4-BE49-F238E27FC236}">
                <a16:creationId xmlns:a16="http://schemas.microsoft.com/office/drawing/2014/main" id="{F55AE301-D8D8-E093-3D19-202D4CB5C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84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6559" b="6559"/>
          <a:stretch/>
        </p:blipFill>
        <p:spPr>
          <a:xfrm>
            <a:off x="-1" y="-98385"/>
            <a:ext cx="12192002" cy="705477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8616AE0-BB1F-3D9E-71AA-9933FA215EE2}"/>
              </a:ext>
            </a:extLst>
          </p:cNvPr>
          <p:cNvGrpSpPr/>
          <p:nvPr/>
        </p:nvGrpSpPr>
        <p:grpSpPr>
          <a:xfrm>
            <a:off x="2108530" y="2108750"/>
            <a:ext cx="4232558" cy="1708664"/>
            <a:chOff x="2108530" y="2108750"/>
            <a:chExt cx="4232558" cy="1708664"/>
          </a:xfrm>
        </p:grpSpPr>
        <p:cxnSp>
          <p:nvCxnSpPr>
            <p:cNvPr id="225" name="Google Shape;67;p15">
              <a:extLst>
                <a:ext uri="{FF2B5EF4-FFF2-40B4-BE49-F238E27FC236}">
                  <a16:creationId xmlns:a16="http://schemas.microsoft.com/office/drawing/2014/main" id="{16198689-B77E-DFA1-CC9B-E4BFA1D095BB}"/>
                </a:ext>
              </a:extLst>
            </p:cNvPr>
            <p:cNvCxnSpPr/>
            <p:nvPr/>
          </p:nvCxnSpPr>
          <p:spPr>
            <a:xfrm rot="21434690">
              <a:off x="3529606" y="3038439"/>
              <a:ext cx="2811482" cy="717439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" name="Google Shape;68;p15">
              <a:extLst>
                <a:ext uri="{FF2B5EF4-FFF2-40B4-BE49-F238E27FC236}">
                  <a16:creationId xmlns:a16="http://schemas.microsoft.com/office/drawing/2014/main" id="{BFD4C25B-613F-7621-5F99-3F07473B9D7B}"/>
                </a:ext>
              </a:extLst>
            </p:cNvPr>
            <p:cNvSpPr/>
            <p:nvPr/>
          </p:nvSpPr>
          <p:spPr>
            <a:xfrm rot="21434690" flipH="1">
              <a:off x="2108530" y="2108750"/>
              <a:ext cx="1690002" cy="1708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grpSp>
        <p:nvGrpSpPr>
          <p:cNvPr id="215" name="Google Shape;57;p15">
            <a:extLst>
              <a:ext uri="{FF2B5EF4-FFF2-40B4-BE49-F238E27FC236}">
                <a16:creationId xmlns:a16="http://schemas.microsoft.com/office/drawing/2014/main" id="{900F08E3-A79A-DF8D-0749-DD4AEC5EB492}"/>
              </a:ext>
            </a:extLst>
          </p:cNvPr>
          <p:cNvGrpSpPr/>
          <p:nvPr/>
        </p:nvGrpSpPr>
        <p:grpSpPr>
          <a:xfrm rot="2758526" flipH="1">
            <a:off x="7288846" y="1555439"/>
            <a:ext cx="2687992" cy="2974602"/>
            <a:chOff x="4718425" y="934625"/>
            <a:chExt cx="1467100" cy="1605800"/>
          </a:xfrm>
          <a:solidFill>
            <a:srgbClr val="FFC000"/>
          </a:solidFill>
        </p:grpSpPr>
        <p:cxnSp>
          <p:nvCxnSpPr>
            <p:cNvPr id="216" name="Google Shape;58;p15">
              <a:extLst>
                <a:ext uri="{FF2B5EF4-FFF2-40B4-BE49-F238E27FC236}">
                  <a16:creationId xmlns:a16="http://schemas.microsoft.com/office/drawing/2014/main" id="{A61F93E3-7D72-19BD-6F74-3ED67EA34CCE}"/>
                </a:ext>
              </a:extLst>
            </p:cNvPr>
            <p:cNvCxnSpPr/>
            <p:nvPr/>
          </p:nvCxnSpPr>
          <p:spPr>
            <a:xfrm>
              <a:off x="5119625" y="1316725"/>
              <a:ext cx="1065900" cy="1223700"/>
            </a:xfrm>
            <a:prstGeom prst="straightConnector1">
              <a:avLst/>
            </a:prstGeom>
            <a:grp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7" name="Google Shape;59;p15">
              <a:extLst>
                <a:ext uri="{FF2B5EF4-FFF2-40B4-BE49-F238E27FC236}">
                  <a16:creationId xmlns:a16="http://schemas.microsoft.com/office/drawing/2014/main" id="{3D054A23-8E7F-38E3-3E46-F79C2B03F45B}"/>
                </a:ext>
              </a:extLst>
            </p:cNvPr>
            <p:cNvSpPr/>
            <p:nvPr/>
          </p:nvSpPr>
          <p:spPr>
            <a:xfrm>
              <a:off x="4718425" y="934625"/>
              <a:ext cx="826800" cy="826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cxnSp>
        <p:nvCxnSpPr>
          <p:cNvPr id="219" name="Google Shape;61;p15">
            <a:extLst>
              <a:ext uri="{FF2B5EF4-FFF2-40B4-BE49-F238E27FC236}">
                <a16:creationId xmlns:a16="http://schemas.microsoft.com/office/drawing/2014/main" id="{A0CA4B2C-7991-1A5E-A64F-E303D5885D0D}"/>
              </a:ext>
            </a:extLst>
          </p:cNvPr>
          <p:cNvCxnSpPr/>
          <p:nvPr/>
        </p:nvCxnSpPr>
        <p:spPr>
          <a:xfrm rot="12378645" flipH="1">
            <a:off x="4379307" y="3893930"/>
            <a:ext cx="744231" cy="237293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62;p15">
            <a:extLst>
              <a:ext uri="{FF2B5EF4-FFF2-40B4-BE49-F238E27FC236}">
                <a16:creationId xmlns:a16="http://schemas.microsoft.com/office/drawing/2014/main" id="{C2FA5030-89D8-795C-8A42-55B8333E01BE}"/>
              </a:ext>
            </a:extLst>
          </p:cNvPr>
          <p:cNvSpPr/>
          <p:nvPr/>
        </p:nvSpPr>
        <p:spPr>
          <a:xfrm rot="1578645" flipH="1">
            <a:off x="3167327" y="5175557"/>
            <a:ext cx="1514846" cy="15315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231" name="Google Shape;73;p15">
            <a:extLst>
              <a:ext uri="{FF2B5EF4-FFF2-40B4-BE49-F238E27FC236}">
                <a16:creationId xmlns:a16="http://schemas.microsoft.com/office/drawing/2014/main" id="{4C183348-3817-E469-37C5-A26476967908}"/>
              </a:ext>
            </a:extLst>
          </p:cNvPr>
          <p:cNvCxnSpPr/>
          <p:nvPr/>
        </p:nvCxnSpPr>
        <p:spPr>
          <a:xfrm rot="10483633">
            <a:off x="6186331" y="3100827"/>
            <a:ext cx="1585203" cy="241739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74;p15">
            <a:extLst>
              <a:ext uri="{FF2B5EF4-FFF2-40B4-BE49-F238E27FC236}">
                <a16:creationId xmlns:a16="http://schemas.microsoft.com/office/drawing/2014/main" id="{33938684-3DE4-833F-1D51-9F1936BB18C0}"/>
              </a:ext>
            </a:extLst>
          </p:cNvPr>
          <p:cNvSpPr/>
          <p:nvPr/>
        </p:nvSpPr>
        <p:spPr>
          <a:xfrm rot="21283633" flipH="1">
            <a:off x="7259595" y="4759820"/>
            <a:ext cx="1217484" cy="123092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42" name="Google Shape;84;p15">
            <a:extLst>
              <a:ext uri="{FF2B5EF4-FFF2-40B4-BE49-F238E27FC236}">
                <a16:creationId xmlns:a16="http://schemas.microsoft.com/office/drawing/2014/main" id="{EE76285F-4292-C023-FEFC-64C003F8AFF2}"/>
              </a:ext>
            </a:extLst>
          </p:cNvPr>
          <p:cNvGrpSpPr/>
          <p:nvPr/>
        </p:nvGrpSpPr>
        <p:grpSpPr>
          <a:xfrm rot="1578645" flipH="1">
            <a:off x="4615313" y="1881226"/>
            <a:ext cx="3042861" cy="3076460"/>
            <a:chOff x="5587975" y="1952850"/>
            <a:chExt cx="1171200" cy="1171200"/>
          </a:xfrm>
        </p:grpSpPr>
        <p:sp>
          <p:nvSpPr>
            <p:cNvPr id="243" name="Google Shape;85;p15">
              <a:extLst>
                <a:ext uri="{FF2B5EF4-FFF2-40B4-BE49-F238E27FC236}">
                  <a16:creationId xmlns:a16="http://schemas.microsoft.com/office/drawing/2014/main" id="{27DC6A0B-EC88-85A4-9AA9-29700EDBD046}"/>
                </a:ext>
              </a:extLst>
            </p:cNvPr>
            <p:cNvSpPr/>
            <p:nvPr/>
          </p:nvSpPr>
          <p:spPr>
            <a:xfrm>
              <a:off x="5587975" y="1952850"/>
              <a:ext cx="1171200" cy="1171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6;p15">
              <a:extLst>
                <a:ext uri="{FF2B5EF4-FFF2-40B4-BE49-F238E27FC236}">
                  <a16:creationId xmlns:a16="http://schemas.microsoft.com/office/drawing/2014/main" id="{B1A5F446-75F3-699A-E864-1B825A3DFB0B}"/>
                </a:ext>
              </a:extLst>
            </p:cNvPr>
            <p:cNvSpPr/>
            <p:nvPr/>
          </p:nvSpPr>
          <p:spPr>
            <a:xfrm>
              <a:off x="5673874" y="2038750"/>
              <a:ext cx="999300" cy="999300"/>
            </a:xfrm>
            <a:prstGeom prst="ellipse">
              <a:avLst/>
            </a:prstGeom>
            <a:solidFill>
              <a:srgbClr val="FF0504">
                <a:alpha val="69000"/>
              </a:srgbClr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dirty="0"/>
            </a:p>
          </p:txBody>
        </p:sp>
      </p:grpSp>
      <p:grpSp>
        <p:nvGrpSpPr>
          <p:cNvPr id="245" name="Google Shape;87;p15">
            <a:extLst>
              <a:ext uri="{FF2B5EF4-FFF2-40B4-BE49-F238E27FC236}">
                <a16:creationId xmlns:a16="http://schemas.microsoft.com/office/drawing/2014/main" id="{D3496711-C6D9-8A3B-847E-6CD32F3ECADD}"/>
              </a:ext>
            </a:extLst>
          </p:cNvPr>
          <p:cNvGrpSpPr/>
          <p:nvPr/>
        </p:nvGrpSpPr>
        <p:grpSpPr>
          <a:xfrm>
            <a:off x="5487638" y="2905514"/>
            <a:ext cx="1216724" cy="1046973"/>
            <a:chOff x="1421638" y="4125629"/>
            <a:chExt cx="374709" cy="374010"/>
          </a:xfrm>
          <a:solidFill>
            <a:schemeClr val="tx2">
              <a:lumMod val="50000"/>
            </a:schemeClr>
          </a:solidFill>
        </p:grpSpPr>
        <p:sp>
          <p:nvSpPr>
            <p:cNvPr id="246" name="Google Shape;88;p15">
              <a:extLst>
                <a:ext uri="{FF2B5EF4-FFF2-40B4-BE49-F238E27FC236}">
                  <a16:creationId xmlns:a16="http://schemas.microsoft.com/office/drawing/2014/main" id="{98259628-D461-8B88-8A88-9B395C523762}"/>
                </a:ext>
              </a:extLst>
            </p:cNvPr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9;p15">
              <a:extLst>
                <a:ext uri="{FF2B5EF4-FFF2-40B4-BE49-F238E27FC236}">
                  <a16:creationId xmlns:a16="http://schemas.microsoft.com/office/drawing/2014/main" id="{5F5600E7-BA18-D45A-6ECF-2377DD2AD8B8}"/>
                </a:ext>
              </a:extLst>
            </p:cNvPr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5BB687D-CCF3-1608-3DD1-D7A98895208D}"/>
              </a:ext>
            </a:extLst>
          </p:cNvPr>
          <p:cNvSpPr txBox="1"/>
          <p:nvPr/>
        </p:nvSpPr>
        <p:spPr>
          <a:xfrm>
            <a:off x="2145909" y="2613126"/>
            <a:ext cx="1609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0" dirty="0">
                <a:effectLst/>
                <a:latin typeface="Raleway" pitchFamily="2" charset="0"/>
              </a:rPr>
              <a:t>Backend </a:t>
            </a:r>
          </a:p>
          <a:p>
            <a:pPr algn="ctr"/>
            <a:r>
              <a:rPr lang="en-US" sz="1600" i="0" dirty="0">
                <a:effectLst/>
                <a:latin typeface="Raleway" pitchFamily="2" charset="0"/>
              </a:rPr>
              <a:t>System Design</a:t>
            </a:r>
            <a:endParaRPr lang="en-US" sz="1600" dirty="0">
              <a:latin typeface="Ralew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395CB-52EF-43F4-AC4C-82750AD9D5C2}"/>
              </a:ext>
            </a:extLst>
          </p:cNvPr>
          <p:cNvSpPr txBox="1"/>
          <p:nvPr/>
        </p:nvSpPr>
        <p:spPr>
          <a:xfrm>
            <a:off x="8808122" y="2729694"/>
            <a:ext cx="1502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0" dirty="0">
                <a:effectLst/>
                <a:latin typeface="Raleway" pitchFamily="2" charset="0"/>
              </a:rPr>
              <a:t>Frontend App</a:t>
            </a:r>
          </a:p>
          <a:p>
            <a:pPr algn="ctr"/>
            <a:r>
              <a:rPr lang="en-US" sz="1600" i="0" dirty="0">
                <a:effectLst/>
                <a:latin typeface="Raleway" pitchFamily="2" charset="0"/>
              </a:rPr>
              <a:t>Design</a:t>
            </a:r>
            <a:endParaRPr lang="en-US" sz="1600" dirty="0">
              <a:latin typeface="Ralew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E8109C-D208-3B83-2B7C-1546EFB24C6B}"/>
              </a:ext>
            </a:extLst>
          </p:cNvPr>
          <p:cNvSpPr txBox="1"/>
          <p:nvPr/>
        </p:nvSpPr>
        <p:spPr>
          <a:xfrm>
            <a:off x="3068453" y="5618354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0" dirty="0">
                <a:effectLst/>
                <a:latin typeface="Raleway" pitchFamily="2" charset="0"/>
              </a:rPr>
              <a:t>Data Transfer</a:t>
            </a:r>
          </a:p>
          <a:p>
            <a:pPr algn="ctr"/>
            <a:r>
              <a:rPr lang="en-US" sz="1600" dirty="0">
                <a:latin typeface="Raleway" pitchFamily="2" charset="0"/>
              </a:rPr>
              <a:t>Protocol Design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D5AE2E-4EA0-990D-E9EF-BC18FC6F7120}"/>
              </a:ext>
            </a:extLst>
          </p:cNvPr>
          <p:cNvSpPr txBox="1"/>
          <p:nvPr/>
        </p:nvSpPr>
        <p:spPr>
          <a:xfrm>
            <a:off x="7423343" y="5206006"/>
            <a:ext cx="889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0" dirty="0">
                <a:effectLst/>
                <a:latin typeface="Raleway" pitchFamily="2" charset="0"/>
              </a:rPr>
              <a:t>Testing</a:t>
            </a:r>
            <a:endParaRPr lang="en-US" sz="1600" dirty="0">
              <a:latin typeface="Raleway" pitchFamily="2" charset="0"/>
            </a:endParaRPr>
          </a:p>
        </p:txBody>
      </p:sp>
      <p:pic>
        <p:nvPicPr>
          <p:cNvPr id="13" name="Picture 12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0780A2DA-0D19-8AAF-A383-74DAF42ACD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6771" y="59288"/>
            <a:ext cx="1413828" cy="673800"/>
          </a:xfrm>
          <a:prstGeom prst="rect">
            <a:avLst/>
          </a:prstGeom>
        </p:spPr>
      </p:pic>
      <p:pic>
        <p:nvPicPr>
          <p:cNvPr id="3" name="Graphic 2" descr="Internet Of Things with solid fill">
            <a:extLst>
              <a:ext uri="{FF2B5EF4-FFF2-40B4-BE49-F238E27FC236}">
                <a16:creationId xmlns:a16="http://schemas.microsoft.com/office/drawing/2014/main" id="{72F887B2-184C-9E8F-18C4-93B5FA811E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86400" y="21327"/>
            <a:ext cx="1219200" cy="1219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301D211-0A69-CCB6-F9FA-EFE2F3AA3B72}"/>
              </a:ext>
            </a:extLst>
          </p:cNvPr>
          <p:cNvSpPr/>
          <p:nvPr/>
        </p:nvSpPr>
        <p:spPr>
          <a:xfrm>
            <a:off x="236765" y="1142960"/>
            <a:ext cx="11772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spc="-150" dirty="0">
                <a:solidFill>
                  <a:schemeClr val="tx2">
                    <a:lumMod val="7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Project Scope</a:t>
            </a:r>
          </a:p>
        </p:txBody>
      </p:sp>
      <p:pic>
        <p:nvPicPr>
          <p:cNvPr id="11" name="Picture 10" descr="A blue and black text&#10;&#10;Description automatically generated">
            <a:extLst>
              <a:ext uri="{FF2B5EF4-FFF2-40B4-BE49-F238E27FC236}">
                <a16:creationId xmlns:a16="http://schemas.microsoft.com/office/drawing/2014/main" id="{7019C583-1468-6020-9371-6C559275D2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926" y="164393"/>
            <a:ext cx="2267073" cy="4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9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red and white design">
            <a:extLst>
              <a:ext uri="{FF2B5EF4-FFF2-40B4-BE49-F238E27FC236}">
                <a16:creationId xmlns:a16="http://schemas.microsoft.com/office/drawing/2014/main" id="{F55AE301-D8D8-E093-3D19-202D4CB5C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84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6559" b="6559"/>
          <a:stretch/>
        </p:blipFill>
        <p:spPr>
          <a:xfrm>
            <a:off x="-1" y="-98385"/>
            <a:ext cx="12192002" cy="705477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232" name="Google Shape;74;p15">
            <a:extLst>
              <a:ext uri="{FF2B5EF4-FFF2-40B4-BE49-F238E27FC236}">
                <a16:creationId xmlns:a16="http://schemas.microsoft.com/office/drawing/2014/main" id="{33938684-3DE4-833F-1D51-9F1936BB18C0}"/>
              </a:ext>
            </a:extLst>
          </p:cNvPr>
          <p:cNvSpPr/>
          <p:nvPr/>
        </p:nvSpPr>
        <p:spPr>
          <a:xfrm rot="21283633" flipV="1">
            <a:off x="1040653" y="-1682162"/>
            <a:ext cx="10110696" cy="102223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060ED-2033-4385-811A-69BC7DF65203}"/>
              </a:ext>
            </a:extLst>
          </p:cNvPr>
          <p:cNvSpPr txBox="1"/>
          <p:nvPr/>
        </p:nvSpPr>
        <p:spPr>
          <a:xfrm>
            <a:off x="5359259" y="721234"/>
            <a:ext cx="1473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0" dirty="0">
                <a:effectLst/>
                <a:latin typeface="Raleway" pitchFamily="2" charset="0"/>
              </a:rPr>
              <a:t>Testing</a:t>
            </a:r>
            <a:endParaRPr lang="en-US" sz="2800" b="1" dirty="0">
              <a:latin typeface="Raleway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402E3A-D134-3C4E-6D74-10FF9D0E817B}"/>
              </a:ext>
            </a:extLst>
          </p:cNvPr>
          <p:cNvSpPr txBox="1"/>
          <p:nvPr/>
        </p:nvSpPr>
        <p:spPr>
          <a:xfrm>
            <a:off x="3413760" y="1662191"/>
            <a:ext cx="5628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Integrate backend algorithms, data transfer protocol, and hardware components into a cohesive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Conduct rigorous testing to validate accuracy, 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Address synchronization and compatibility issues for smooth data flow</a:t>
            </a:r>
          </a:p>
        </p:txBody>
      </p:sp>
      <p:pic>
        <p:nvPicPr>
          <p:cNvPr id="5" name="Google Shape;134;p22">
            <a:extLst>
              <a:ext uri="{FF2B5EF4-FFF2-40B4-BE49-F238E27FC236}">
                <a16:creationId xmlns:a16="http://schemas.microsoft.com/office/drawing/2014/main" id="{FC328614-C99F-1B82-2937-3E26719353B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l="-1564" t="-7923" r="-8868" b="-18577"/>
          <a:stretch/>
        </p:blipFill>
        <p:spPr>
          <a:xfrm>
            <a:off x="3002280" y="3373246"/>
            <a:ext cx="6964680" cy="3900864"/>
          </a:xfrm>
          <a:custGeom>
            <a:avLst/>
            <a:gdLst/>
            <a:ahLst/>
            <a:cxnLst/>
            <a:rect l="l" t="t" r="r" b="b"/>
            <a:pathLst>
              <a:path w="21594" h="21530" extrusionOk="0">
                <a:moveTo>
                  <a:pt x="17370" y="1"/>
                </a:moveTo>
                <a:cubicBezTo>
                  <a:pt x="16884" y="-13"/>
                  <a:pt x="16382" y="125"/>
                  <a:pt x="15903" y="161"/>
                </a:cubicBezTo>
                <a:cubicBezTo>
                  <a:pt x="14936" y="375"/>
                  <a:pt x="13965" y="551"/>
                  <a:pt x="13012" y="830"/>
                </a:cubicBezTo>
                <a:cubicBezTo>
                  <a:pt x="11214" y="1421"/>
                  <a:pt x="9372" y="1812"/>
                  <a:pt x="7583" y="2438"/>
                </a:cubicBezTo>
                <a:cubicBezTo>
                  <a:pt x="5948" y="2899"/>
                  <a:pt x="4430" y="3724"/>
                  <a:pt x="2932" y="4558"/>
                </a:cubicBezTo>
                <a:cubicBezTo>
                  <a:pt x="2631" y="4758"/>
                  <a:pt x="2343" y="4977"/>
                  <a:pt x="2045" y="5184"/>
                </a:cubicBezTo>
                <a:cubicBezTo>
                  <a:pt x="1874" y="5342"/>
                  <a:pt x="1559" y="5383"/>
                  <a:pt x="1513" y="5659"/>
                </a:cubicBezTo>
                <a:cubicBezTo>
                  <a:pt x="1373" y="6413"/>
                  <a:pt x="1656" y="7167"/>
                  <a:pt x="1880" y="7873"/>
                </a:cubicBezTo>
                <a:lnTo>
                  <a:pt x="1835" y="7915"/>
                </a:lnTo>
                <a:cubicBezTo>
                  <a:pt x="2115" y="8179"/>
                  <a:pt x="1880" y="8413"/>
                  <a:pt x="2142" y="8463"/>
                </a:cubicBezTo>
                <a:cubicBezTo>
                  <a:pt x="1887" y="8918"/>
                  <a:pt x="133" y="9281"/>
                  <a:pt x="281" y="9836"/>
                </a:cubicBezTo>
                <a:lnTo>
                  <a:pt x="188" y="9902"/>
                </a:lnTo>
                <a:cubicBezTo>
                  <a:pt x="209" y="10068"/>
                  <a:pt x="184" y="10237"/>
                  <a:pt x="113" y="10385"/>
                </a:cubicBezTo>
                <a:lnTo>
                  <a:pt x="176" y="10546"/>
                </a:lnTo>
                <a:cubicBezTo>
                  <a:pt x="117" y="10641"/>
                  <a:pt x="-4" y="10690"/>
                  <a:pt x="0" y="10822"/>
                </a:cubicBezTo>
                <a:cubicBezTo>
                  <a:pt x="33" y="11023"/>
                  <a:pt x="-6" y="11339"/>
                  <a:pt x="225" y="11399"/>
                </a:cubicBezTo>
                <a:cubicBezTo>
                  <a:pt x="214" y="11650"/>
                  <a:pt x="482" y="11777"/>
                  <a:pt x="360" y="12034"/>
                </a:cubicBezTo>
                <a:lnTo>
                  <a:pt x="495" y="12051"/>
                </a:lnTo>
                <a:cubicBezTo>
                  <a:pt x="608" y="12182"/>
                  <a:pt x="693" y="12344"/>
                  <a:pt x="742" y="12517"/>
                </a:cubicBezTo>
                <a:lnTo>
                  <a:pt x="858" y="12542"/>
                </a:lnTo>
                <a:lnTo>
                  <a:pt x="1053" y="13131"/>
                </a:lnTo>
                <a:lnTo>
                  <a:pt x="1165" y="13185"/>
                </a:lnTo>
                <a:cubicBezTo>
                  <a:pt x="1142" y="13308"/>
                  <a:pt x="1067" y="13365"/>
                  <a:pt x="1150" y="13503"/>
                </a:cubicBezTo>
                <a:cubicBezTo>
                  <a:pt x="1204" y="13609"/>
                  <a:pt x="1187" y="13762"/>
                  <a:pt x="1195" y="13894"/>
                </a:cubicBezTo>
                <a:cubicBezTo>
                  <a:pt x="1166" y="14250"/>
                  <a:pt x="1218" y="14605"/>
                  <a:pt x="1468" y="14855"/>
                </a:cubicBezTo>
                <a:cubicBezTo>
                  <a:pt x="1639" y="14850"/>
                  <a:pt x="1798" y="14844"/>
                  <a:pt x="1977" y="14929"/>
                </a:cubicBezTo>
                <a:lnTo>
                  <a:pt x="1974" y="14938"/>
                </a:lnTo>
                <a:cubicBezTo>
                  <a:pt x="2150" y="15034"/>
                  <a:pt x="2358" y="15116"/>
                  <a:pt x="2307" y="15379"/>
                </a:cubicBezTo>
                <a:cubicBezTo>
                  <a:pt x="2468" y="15614"/>
                  <a:pt x="2524" y="15956"/>
                  <a:pt x="2756" y="16097"/>
                </a:cubicBezTo>
                <a:cubicBezTo>
                  <a:pt x="2812" y="16263"/>
                  <a:pt x="3073" y="16868"/>
                  <a:pt x="2704" y="16608"/>
                </a:cubicBezTo>
                <a:lnTo>
                  <a:pt x="2558" y="16653"/>
                </a:lnTo>
                <a:lnTo>
                  <a:pt x="2651" y="16810"/>
                </a:lnTo>
                <a:cubicBezTo>
                  <a:pt x="2577" y="16895"/>
                  <a:pt x="2521" y="16850"/>
                  <a:pt x="2464" y="16793"/>
                </a:cubicBezTo>
                <a:lnTo>
                  <a:pt x="2386" y="16934"/>
                </a:lnTo>
                <a:cubicBezTo>
                  <a:pt x="2165" y="16903"/>
                  <a:pt x="2216" y="17199"/>
                  <a:pt x="1925" y="17214"/>
                </a:cubicBezTo>
                <a:lnTo>
                  <a:pt x="1985" y="17383"/>
                </a:lnTo>
                <a:cubicBezTo>
                  <a:pt x="1925" y="17484"/>
                  <a:pt x="1849" y="17431"/>
                  <a:pt x="1779" y="17424"/>
                </a:cubicBezTo>
                <a:lnTo>
                  <a:pt x="1689" y="17495"/>
                </a:lnTo>
                <a:cubicBezTo>
                  <a:pt x="1571" y="17444"/>
                  <a:pt x="1532" y="17331"/>
                  <a:pt x="1491" y="17218"/>
                </a:cubicBezTo>
                <a:lnTo>
                  <a:pt x="1401" y="17218"/>
                </a:lnTo>
                <a:lnTo>
                  <a:pt x="1382" y="17284"/>
                </a:lnTo>
                <a:cubicBezTo>
                  <a:pt x="1318" y="17309"/>
                  <a:pt x="1242" y="17292"/>
                  <a:pt x="1191" y="17363"/>
                </a:cubicBezTo>
                <a:cubicBezTo>
                  <a:pt x="1100" y="17484"/>
                  <a:pt x="946" y="17434"/>
                  <a:pt x="828" y="17499"/>
                </a:cubicBezTo>
                <a:cubicBezTo>
                  <a:pt x="654" y="17586"/>
                  <a:pt x="520" y="17454"/>
                  <a:pt x="401" y="17717"/>
                </a:cubicBezTo>
                <a:lnTo>
                  <a:pt x="319" y="17697"/>
                </a:lnTo>
                <a:lnTo>
                  <a:pt x="184" y="17829"/>
                </a:lnTo>
                <a:cubicBezTo>
                  <a:pt x="202" y="17908"/>
                  <a:pt x="215" y="17990"/>
                  <a:pt x="225" y="18072"/>
                </a:cubicBezTo>
                <a:lnTo>
                  <a:pt x="341" y="18072"/>
                </a:lnTo>
                <a:lnTo>
                  <a:pt x="259" y="18138"/>
                </a:lnTo>
                <a:lnTo>
                  <a:pt x="251" y="18328"/>
                </a:lnTo>
                <a:lnTo>
                  <a:pt x="158" y="18422"/>
                </a:lnTo>
                <a:cubicBezTo>
                  <a:pt x="269" y="18526"/>
                  <a:pt x="451" y="18375"/>
                  <a:pt x="390" y="18645"/>
                </a:cubicBezTo>
                <a:cubicBezTo>
                  <a:pt x="389" y="18803"/>
                  <a:pt x="416" y="18924"/>
                  <a:pt x="259" y="18987"/>
                </a:cubicBezTo>
                <a:cubicBezTo>
                  <a:pt x="181" y="19205"/>
                  <a:pt x="505" y="19177"/>
                  <a:pt x="416" y="19590"/>
                </a:cubicBezTo>
                <a:cubicBezTo>
                  <a:pt x="439" y="19631"/>
                  <a:pt x="457" y="19714"/>
                  <a:pt x="543" y="19668"/>
                </a:cubicBezTo>
                <a:lnTo>
                  <a:pt x="716" y="20014"/>
                </a:lnTo>
                <a:lnTo>
                  <a:pt x="697" y="20039"/>
                </a:lnTo>
                <a:lnTo>
                  <a:pt x="914" y="20126"/>
                </a:lnTo>
                <a:lnTo>
                  <a:pt x="981" y="20352"/>
                </a:lnTo>
                <a:lnTo>
                  <a:pt x="719" y="20629"/>
                </a:lnTo>
                <a:cubicBezTo>
                  <a:pt x="855" y="20707"/>
                  <a:pt x="968" y="20650"/>
                  <a:pt x="1094" y="20621"/>
                </a:cubicBezTo>
                <a:lnTo>
                  <a:pt x="1273" y="21025"/>
                </a:lnTo>
                <a:lnTo>
                  <a:pt x="1112" y="21371"/>
                </a:lnTo>
                <a:cubicBezTo>
                  <a:pt x="1000" y="21343"/>
                  <a:pt x="880" y="21385"/>
                  <a:pt x="805" y="21482"/>
                </a:cubicBezTo>
                <a:cubicBezTo>
                  <a:pt x="943" y="21587"/>
                  <a:pt x="1097" y="21487"/>
                  <a:pt x="1251" y="21487"/>
                </a:cubicBezTo>
                <a:cubicBezTo>
                  <a:pt x="1507" y="21467"/>
                  <a:pt x="1774" y="21558"/>
                  <a:pt x="2015" y="21412"/>
                </a:cubicBezTo>
                <a:lnTo>
                  <a:pt x="2153" y="21190"/>
                </a:lnTo>
                <a:lnTo>
                  <a:pt x="2191" y="21313"/>
                </a:lnTo>
                <a:lnTo>
                  <a:pt x="2801" y="21218"/>
                </a:lnTo>
                <a:lnTo>
                  <a:pt x="2857" y="21120"/>
                </a:lnTo>
                <a:cubicBezTo>
                  <a:pt x="2993" y="21107"/>
                  <a:pt x="3118" y="21187"/>
                  <a:pt x="3250" y="21120"/>
                </a:cubicBezTo>
                <a:cubicBezTo>
                  <a:pt x="3434" y="21072"/>
                  <a:pt x="3626" y="21119"/>
                  <a:pt x="3722" y="20893"/>
                </a:cubicBezTo>
                <a:cubicBezTo>
                  <a:pt x="3894" y="21132"/>
                  <a:pt x="4263" y="20685"/>
                  <a:pt x="4539" y="20765"/>
                </a:cubicBezTo>
                <a:lnTo>
                  <a:pt x="4681" y="20596"/>
                </a:lnTo>
                <a:lnTo>
                  <a:pt x="4808" y="20666"/>
                </a:lnTo>
                <a:lnTo>
                  <a:pt x="4973" y="20559"/>
                </a:lnTo>
                <a:cubicBezTo>
                  <a:pt x="5158" y="20589"/>
                  <a:pt x="5320" y="20477"/>
                  <a:pt x="5493" y="20418"/>
                </a:cubicBezTo>
                <a:cubicBezTo>
                  <a:pt x="5666" y="20360"/>
                  <a:pt x="5862" y="20363"/>
                  <a:pt x="5980" y="20241"/>
                </a:cubicBezTo>
                <a:cubicBezTo>
                  <a:pt x="6276" y="20129"/>
                  <a:pt x="6546" y="20175"/>
                  <a:pt x="6811" y="20031"/>
                </a:cubicBezTo>
                <a:cubicBezTo>
                  <a:pt x="6883" y="19970"/>
                  <a:pt x="6972" y="19936"/>
                  <a:pt x="7062" y="19936"/>
                </a:cubicBezTo>
                <a:cubicBezTo>
                  <a:pt x="7253" y="19940"/>
                  <a:pt x="7436" y="19858"/>
                  <a:pt x="7571" y="19709"/>
                </a:cubicBezTo>
                <a:cubicBezTo>
                  <a:pt x="7822" y="19730"/>
                  <a:pt x="7976" y="19694"/>
                  <a:pt x="8156" y="19519"/>
                </a:cubicBezTo>
                <a:lnTo>
                  <a:pt x="8294" y="19573"/>
                </a:lnTo>
                <a:cubicBezTo>
                  <a:pt x="8982" y="19370"/>
                  <a:pt x="9709" y="19307"/>
                  <a:pt x="10376" y="19016"/>
                </a:cubicBezTo>
                <a:cubicBezTo>
                  <a:pt x="11004" y="18667"/>
                  <a:pt x="11627" y="18292"/>
                  <a:pt x="12282" y="18002"/>
                </a:cubicBezTo>
                <a:cubicBezTo>
                  <a:pt x="12903" y="17677"/>
                  <a:pt x="13589" y="17568"/>
                  <a:pt x="14240" y="17342"/>
                </a:cubicBezTo>
                <a:cubicBezTo>
                  <a:pt x="15203" y="16923"/>
                  <a:pt x="16166" y="16527"/>
                  <a:pt x="17153" y="16167"/>
                </a:cubicBezTo>
                <a:cubicBezTo>
                  <a:pt x="17149" y="16125"/>
                  <a:pt x="17147" y="16086"/>
                  <a:pt x="17142" y="16039"/>
                </a:cubicBezTo>
                <a:lnTo>
                  <a:pt x="17501" y="15911"/>
                </a:lnTo>
                <a:lnTo>
                  <a:pt x="17423" y="15804"/>
                </a:lnTo>
                <a:cubicBezTo>
                  <a:pt x="17091" y="15877"/>
                  <a:pt x="16801" y="16059"/>
                  <a:pt x="16464" y="16084"/>
                </a:cubicBezTo>
                <a:lnTo>
                  <a:pt x="16457" y="16064"/>
                </a:lnTo>
                <a:lnTo>
                  <a:pt x="16704" y="15952"/>
                </a:lnTo>
                <a:lnTo>
                  <a:pt x="16584" y="15866"/>
                </a:lnTo>
                <a:cubicBezTo>
                  <a:pt x="17573" y="15348"/>
                  <a:pt x="18615" y="14965"/>
                  <a:pt x="19688" y="14727"/>
                </a:cubicBezTo>
                <a:lnTo>
                  <a:pt x="19714" y="14793"/>
                </a:lnTo>
                <a:cubicBezTo>
                  <a:pt x="19909" y="14769"/>
                  <a:pt x="20086" y="14662"/>
                  <a:pt x="20212" y="14496"/>
                </a:cubicBezTo>
                <a:cubicBezTo>
                  <a:pt x="20334" y="14510"/>
                  <a:pt x="20451" y="14548"/>
                  <a:pt x="20561" y="14480"/>
                </a:cubicBezTo>
                <a:lnTo>
                  <a:pt x="20343" y="14480"/>
                </a:lnTo>
                <a:lnTo>
                  <a:pt x="20448" y="14356"/>
                </a:lnTo>
                <a:lnTo>
                  <a:pt x="20538" y="14356"/>
                </a:lnTo>
                <a:cubicBezTo>
                  <a:pt x="20253" y="14229"/>
                  <a:pt x="20197" y="13893"/>
                  <a:pt x="20051" y="13622"/>
                </a:cubicBezTo>
                <a:cubicBezTo>
                  <a:pt x="19967" y="13570"/>
                  <a:pt x="19894" y="13718"/>
                  <a:pt x="19767" y="13647"/>
                </a:cubicBezTo>
                <a:lnTo>
                  <a:pt x="20040" y="13531"/>
                </a:lnTo>
                <a:cubicBezTo>
                  <a:pt x="19878" y="13069"/>
                  <a:pt x="20245" y="13217"/>
                  <a:pt x="20467" y="12962"/>
                </a:cubicBezTo>
                <a:lnTo>
                  <a:pt x="20415" y="12892"/>
                </a:lnTo>
                <a:lnTo>
                  <a:pt x="19909" y="13111"/>
                </a:lnTo>
                <a:lnTo>
                  <a:pt x="19857" y="12966"/>
                </a:lnTo>
                <a:cubicBezTo>
                  <a:pt x="20093" y="12672"/>
                  <a:pt x="20491" y="12650"/>
                  <a:pt x="20737" y="12377"/>
                </a:cubicBezTo>
                <a:lnTo>
                  <a:pt x="20684" y="12319"/>
                </a:lnTo>
                <a:lnTo>
                  <a:pt x="20576" y="12426"/>
                </a:lnTo>
                <a:lnTo>
                  <a:pt x="20418" y="12426"/>
                </a:lnTo>
                <a:lnTo>
                  <a:pt x="20317" y="12500"/>
                </a:lnTo>
                <a:cubicBezTo>
                  <a:pt x="20251" y="12283"/>
                  <a:pt x="20724" y="12293"/>
                  <a:pt x="20680" y="12047"/>
                </a:cubicBezTo>
                <a:cubicBezTo>
                  <a:pt x="20989" y="11848"/>
                  <a:pt x="21286" y="11688"/>
                  <a:pt x="21594" y="11519"/>
                </a:cubicBezTo>
                <a:lnTo>
                  <a:pt x="21594" y="9115"/>
                </a:lnTo>
                <a:lnTo>
                  <a:pt x="21463" y="9094"/>
                </a:lnTo>
                <a:cubicBezTo>
                  <a:pt x="21502" y="8998"/>
                  <a:pt x="21515" y="8912"/>
                  <a:pt x="21594" y="8871"/>
                </a:cubicBezTo>
                <a:lnTo>
                  <a:pt x="21594" y="8801"/>
                </a:lnTo>
                <a:cubicBezTo>
                  <a:pt x="21461" y="8725"/>
                  <a:pt x="21313" y="8671"/>
                  <a:pt x="21235" y="8513"/>
                </a:cubicBezTo>
                <a:cubicBezTo>
                  <a:pt x="21261" y="8386"/>
                  <a:pt x="21308" y="8261"/>
                  <a:pt x="21279" y="8129"/>
                </a:cubicBezTo>
                <a:cubicBezTo>
                  <a:pt x="21068" y="8070"/>
                  <a:pt x="20918" y="7953"/>
                  <a:pt x="20879" y="7688"/>
                </a:cubicBezTo>
                <a:cubicBezTo>
                  <a:pt x="20538" y="7714"/>
                  <a:pt x="20190" y="7654"/>
                  <a:pt x="19823" y="7717"/>
                </a:cubicBezTo>
                <a:cubicBezTo>
                  <a:pt x="19632" y="7551"/>
                  <a:pt x="19445" y="7721"/>
                  <a:pt x="19261" y="7758"/>
                </a:cubicBezTo>
                <a:cubicBezTo>
                  <a:pt x="19199" y="7853"/>
                  <a:pt x="19235" y="8016"/>
                  <a:pt x="19078" y="7993"/>
                </a:cubicBezTo>
                <a:lnTo>
                  <a:pt x="19003" y="7816"/>
                </a:lnTo>
                <a:lnTo>
                  <a:pt x="18793" y="7902"/>
                </a:lnTo>
                <a:cubicBezTo>
                  <a:pt x="18724" y="7878"/>
                  <a:pt x="18676" y="7765"/>
                  <a:pt x="18587" y="7869"/>
                </a:cubicBezTo>
                <a:cubicBezTo>
                  <a:pt x="18583" y="7908"/>
                  <a:pt x="18580" y="7959"/>
                  <a:pt x="18572" y="8026"/>
                </a:cubicBezTo>
                <a:lnTo>
                  <a:pt x="18445" y="8080"/>
                </a:lnTo>
                <a:lnTo>
                  <a:pt x="18303" y="7873"/>
                </a:lnTo>
                <a:cubicBezTo>
                  <a:pt x="18210" y="7831"/>
                  <a:pt x="18174" y="7910"/>
                  <a:pt x="18119" y="7939"/>
                </a:cubicBezTo>
                <a:cubicBezTo>
                  <a:pt x="17974" y="7983"/>
                  <a:pt x="17828" y="8018"/>
                  <a:pt x="17685" y="8071"/>
                </a:cubicBezTo>
                <a:cubicBezTo>
                  <a:pt x="17542" y="8155"/>
                  <a:pt x="17441" y="8027"/>
                  <a:pt x="17299" y="8001"/>
                </a:cubicBezTo>
                <a:lnTo>
                  <a:pt x="17164" y="8063"/>
                </a:lnTo>
                <a:cubicBezTo>
                  <a:pt x="17166" y="7961"/>
                  <a:pt x="17298" y="7913"/>
                  <a:pt x="17367" y="7869"/>
                </a:cubicBezTo>
                <a:cubicBezTo>
                  <a:pt x="17662" y="7708"/>
                  <a:pt x="17895" y="7451"/>
                  <a:pt x="18168" y="7246"/>
                </a:cubicBezTo>
                <a:cubicBezTo>
                  <a:pt x="18163" y="7206"/>
                  <a:pt x="18159" y="7181"/>
                  <a:pt x="18153" y="7135"/>
                </a:cubicBezTo>
                <a:cubicBezTo>
                  <a:pt x="18236" y="7054"/>
                  <a:pt x="18245" y="6948"/>
                  <a:pt x="18194" y="6822"/>
                </a:cubicBezTo>
                <a:cubicBezTo>
                  <a:pt x="18223" y="6187"/>
                  <a:pt x="18322" y="5599"/>
                  <a:pt x="18366" y="4933"/>
                </a:cubicBezTo>
                <a:cubicBezTo>
                  <a:pt x="18746" y="4518"/>
                  <a:pt x="19340" y="4464"/>
                  <a:pt x="19553" y="3877"/>
                </a:cubicBezTo>
                <a:cubicBezTo>
                  <a:pt x="19492" y="3738"/>
                  <a:pt x="19290" y="3893"/>
                  <a:pt x="19220" y="3733"/>
                </a:cubicBezTo>
                <a:cubicBezTo>
                  <a:pt x="19348" y="3563"/>
                  <a:pt x="19579" y="3619"/>
                  <a:pt x="19722" y="3473"/>
                </a:cubicBezTo>
                <a:cubicBezTo>
                  <a:pt x="19682" y="3340"/>
                  <a:pt x="19540" y="3426"/>
                  <a:pt x="19482" y="3320"/>
                </a:cubicBezTo>
                <a:cubicBezTo>
                  <a:pt x="19498" y="3149"/>
                  <a:pt x="19709" y="3150"/>
                  <a:pt x="19752" y="2995"/>
                </a:cubicBezTo>
                <a:cubicBezTo>
                  <a:pt x="19681" y="2935"/>
                  <a:pt x="19679" y="2936"/>
                  <a:pt x="19527" y="2978"/>
                </a:cubicBezTo>
                <a:lnTo>
                  <a:pt x="19415" y="2900"/>
                </a:lnTo>
                <a:cubicBezTo>
                  <a:pt x="19419" y="2726"/>
                  <a:pt x="19665" y="2804"/>
                  <a:pt x="19572" y="2537"/>
                </a:cubicBezTo>
                <a:lnTo>
                  <a:pt x="19284" y="2380"/>
                </a:lnTo>
                <a:cubicBezTo>
                  <a:pt x="19281" y="2235"/>
                  <a:pt x="19559" y="2244"/>
                  <a:pt x="19475" y="2063"/>
                </a:cubicBezTo>
                <a:cubicBezTo>
                  <a:pt x="19395" y="2030"/>
                  <a:pt x="19286" y="2124"/>
                  <a:pt x="19235" y="1980"/>
                </a:cubicBezTo>
                <a:lnTo>
                  <a:pt x="19321" y="1881"/>
                </a:lnTo>
                <a:cubicBezTo>
                  <a:pt x="19211" y="1776"/>
                  <a:pt x="19121" y="1662"/>
                  <a:pt x="19231" y="1485"/>
                </a:cubicBezTo>
                <a:lnTo>
                  <a:pt x="19097" y="1345"/>
                </a:lnTo>
                <a:cubicBezTo>
                  <a:pt x="19123" y="1222"/>
                  <a:pt x="19283" y="1319"/>
                  <a:pt x="19317" y="1176"/>
                </a:cubicBezTo>
                <a:cubicBezTo>
                  <a:pt x="18864" y="1160"/>
                  <a:pt x="19085" y="1002"/>
                  <a:pt x="18861" y="755"/>
                </a:cubicBezTo>
                <a:cubicBezTo>
                  <a:pt x="18832" y="770"/>
                  <a:pt x="18798" y="774"/>
                  <a:pt x="18767" y="768"/>
                </a:cubicBezTo>
                <a:lnTo>
                  <a:pt x="18636" y="533"/>
                </a:lnTo>
                <a:lnTo>
                  <a:pt x="18617" y="541"/>
                </a:lnTo>
                <a:cubicBezTo>
                  <a:pt x="18600" y="342"/>
                  <a:pt x="18594" y="233"/>
                  <a:pt x="18396" y="182"/>
                </a:cubicBezTo>
                <a:cubicBezTo>
                  <a:pt x="18226" y="139"/>
                  <a:pt x="18063" y="1"/>
                  <a:pt x="17850" y="75"/>
                </a:cubicBezTo>
                <a:cubicBezTo>
                  <a:pt x="17692" y="27"/>
                  <a:pt x="17533" y="5"/>
                  <a:pt x="17370" y="1"/>
                </a:cubicBez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4964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red and white design">
            <a:extLst>
              <a:ext uri="{FF2B5EF4-FFF2-40B4-BE49-F238E27FC236}">
                <a16:creationId xmlns:a16="http://schemas.microsoft.com/office/drawing/2014/main" id="{F55AE301-D8D8-E093-3D19-202D4CB5C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84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6559" b="6559"/>
          <a:stretch/>
        </p:blipFill>
        <p:spPr>
          <a:xfrm>
            <a:off x="-1" y="-98385"/>
            <a:ext cx="12192002" cy="705477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2E6A3D7-E899-D1A5-A879-E4FFA1E8FCB9}"/>
              </a:ext>
            </a:extLst>
          </p:cNvPr>
          <p:cNvGrpSpPr/>
          <p:nvPr/>
        </p:nvGrpSpPr>
        <p:grpSpPr>
          <a:xfrm>
            <a:off x="2108530" y="2108750"/>
            <a:ext cx="4232558" cy="1708664"/>
            <a:chOff x="2108530" y="2108750"/>
            <a:chExt cx="4232558" cy="1708664"/>
          </a:xfrm>
        </p:grpSpPr>
        <p:cxnSp>
          <p:nvCxnSpPr>
            <p:cNvPr id="225" name="Google Shape;67;p15">
              <a:extLst>
                <a:ext uri="{FF2B5EF4-FFF2-40B4-BE49-F238E27FC236}">
                  <a16:creationId xmlns:a16="http://schemas.microsoft.com/office/drawing/2014/main" id="{16198689-B77E-DFA1-CC9B-E4BFA1D095BB}"/>
                </a:ext>
              </a:extLst>
            </p:cNvPr>
            <p:cNvCxnSpPr/>
            <p:nvPr/>
          </p:nvCxnSpPr>
          <p:spPr>
            <a:xfrm rot="21434690">
              <a:off x="3529606" y="3038439"/>
              <a:ext cx="2811482" cy="717439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" name="Google Shape;68;p15">
              <a:extLst>
                <a:ext uri="{FF2B5EF4-FFF2-40B4-BE49-F238E27FC236}">
                  <a16:creationId xmlns:a16="http://schemas.microsoft.com/office/drawing/2014/main" id="{18A0AC62-FE83-4C32-6DD0-894A6D178ABD}"/>
                </a:ext>
              </a:extLst>
            </p:cNvPr>
            <p:cNvSpPr/>
            <p:nvPr/>
          </p:nvSpPr>
          <p:spPr>
            <a:xfrm rot="21434690" flipH="1">
              <a:off x="2108530" y="2108750"/>
              <a:ext cx="1690002" cy="17086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cxnSp>
        <p:nvCxnSpPr>
          <p:cNvPr id="216" name="Google Shape;58;p15">
            <a:extLst>
              <a:ext uri="{FF2B5EF4-FFF2-40B4-BE49-F238E27FC236}">
                <a16:creationId xmlns:a16="http://schemas.microsoft.com/office/drawing/2014/main" id="{A61F93E3-7D72-19BD-6F74-3ED67EA34CCE}"/>
              </a:ext>
            </a:extLst>
          </p:cNvPr>
          <p:cNvCxnSpPr/>
          <p:nvPr/>
        </p:nvCxnSpPr>
        <p:spPr>
          <a:xfrm rot="2758526" flipH="1">
            <a:off x="7146485" y="1891020"/>
            <a:ext cx="1952921" cy="2266796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59;p15">
            <a:extLst>
              <a:ext uri="{FF2B5EF4-FFF2-40B4-BE49-F238E27FC236}">
                <a16:creationId xmlns:a16="http://schemas.microsoft.com/office/drawing/2014/main" id="{3D054A23-8E7F-38E3-3E46-F79C2B03F45B}"/>
              </a:ext>
            </a:extLst>
          </p:cNvPr>
          <p:cNvSpPr/>
          <p:nvPr/>
        </p:nvSpPr>
        <p:spPr>
          <a:xfrm rot="2758526" flipH="1">
            <a:off x="8801866" y="2197295"/>
            <a:ext cx="1514847" cy="153157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8F7268-1A39-9472-E0F8-0EC11D2ACA2E}"/>
              </a:ext>
            </a:extLst>
          </p:cNvPr>
          <p:cNvGrpSpPr/>
          <p:nvPr/>
        </p:nvGrpSpPr>
        <p:grpSpPr>
          <a:xfrm>
            <a:off x="3167327" y="3893930"/>
            <a:ext cx="1956211" cy="2813201"/>
            <a:chOff x="3167327" y="3893930"/>
            <a:chExt cx="1956211" cy="2813201"/>
          </a:xfrm>
        </p:grpSpPr>
        <p:cxnSp>
          <p:nvCxnSpPr>
            <p:cNvPr id="219" name="Google Shape;61;p15">
              <a:extLst>
                <a:ext uri="{FF2B5EF4-FFF2-40B4-BE49-F238E27FC236}">
                  <a16:creationId xmlns:a16="http://schemas.microsoft.com/office/drawing/2014/main" id="{A0CA4B2C-7991-1A5E-A64F-E303D5885D0D}"/>
                </a:ext>
              </a:extLst>
            </p:cNvPr>
            <p:cNvCxnSpPr/>
            <p:nvPr/>
          </p:nvCxnSpPr>
          <p:spPr>
            <a:xfrm rot="12378645" flipH="1">
              <a:off x="4379307" y="3893930"/>
              <a:ext cx="744231" cy="2372939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0" name="Google Shape;62;p15">
              <a:extLst>
                <a:ext uri="{FF2B5EF4-FFF2-40B4-BE49-F238E27FC236}">
                  <a16:creationId xmlns:a16="http://schemas.microsoft.com/office/drawing/2014/main" id="{C2FA5030-89D8-795C-8A42-55B8333E01BE}"/>
                </a:ext>
              </a:extLst>
            </p:cNvPr>
            <p:cNvSpPr/>
            <p:nvPr/>
          </p:nvSpPr>
          <p:spPr>
            <a:xfrm rot="1578645" flipH="1">
              <a:off x="3167327" y="5175557"/>
              <a:ext cx="1514846" cy="153157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cxnSp>
        <p:nvCxnSpPr>
          <p:cNvPr id="231" name="Google Shape;73;p15">
            <a:extLst>
              <a:ext uri="{FF2B5EF4-FFF2-40B4-BE49-F238E27FC236}">
                <a16:creationId xmlns:a16="http://schemas.microsoft.com/office/drawing/2014/main" id="{4C183348-3817-E469-37C5-A26476967908}"/>
              </a:ext>
            </a:extLst>
          </p:cNvPr>
          <p:cNvCxnSpPr/>
          <p:nvPr/>
        </p:nvCxnSpPr>
        <p:spPr>
          <a:xfrm rot="10483633">
            <a:off x="6186331" y="3100827"/>
            <a:ext cx="1585203" cy="2417395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74;p15">
            <a:extLst>
              <a:ext uri="{FF2B5EF4-FFF2-40B4-BE49-F238E27FC236}">
                <a16:creationId xmlns:a16="http://schemas.microsoft.com/office/drawing/2014/main" id="{33938684-3DE4-833F-1D51-9F1936BB18C0}"/>
              </a:ext>
            </a:extLst>
          </p:cNvPr>
          <p:cNvSpPr/>
          <p:nvPr/>
        </p:nvSpPr>
        <p:spPr>
          <a:xfrm rot="21283633" flipH="1">
            <a:off x="7259595" y="4759820"/>
            <a:ext cx="1217484" cy="123092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42" name="Google Shape;84;p15">
            <a:extLst>
              <a:ext uri="{FF2B5EF4-FFF2-40B4-BE49-F238E27FC236}">
                <a16:creationId xmlns:a16="http://schemas.microsoft.com/office/drawing/2014/main" id="{EE76285F-4292-C023-FEFC-64C003F8AFF2}"/>
              </a:ext>
            </a:extLst>
          </p:cNvPr>
          <p:cNvGrpSpPr/>
          <p:nvPr/>
        </p:nvGrpSpPr>
        <p:grpSpPr>
          <a:xfrm rot="1578645" flipH="1">
            <a:off x="4615313" y="1881226"/>
            <a:ext cx="3042861" cy="3076460"/>
            <a:chOff x="5587975" y="1952850"/>
            <a:chExt cx="1171200" cy="1171200"/>
          </a:xfrm>
        </p:grpSpPr>
        <p:sp>
          <p:nvSpPr>
            <p:cNvPr id="243" name="Google Shape;85;p15">
              <a:extLst>
                <a:ext uri="{FF2B5EF4-FFF2-40B4-BE49-F238E27FC236}">
                  <a16:creationId xmlns:a16="http://schemas.microsoft.com/office/drawing/2014/main" id="{27DC6A0B-EC88-85A4-9AA9-29700EDBD046}"/>
                </a:ext>
              </a:extLst>
            </p:cNvPr>
            <p:cNvSpPr/>
            <p:nvPr/>
          </p:nvSpPr>
          <p:spPr>
            <a:xfrm>
              <a:off x="5587975" y="1952850"/>
              <a:ext cx="1171200" cy="1171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6;p15">
              <a:extLst>
                <a:ext uri="{FF2B5EF4-FFF2-40B4-BE49-F238E27FC236}">
                  <a16:creationId xmlns:a16="http://schemas.microsoft.com/office/drawing/2014/main" id="{B1A5F446-75F3-699A-E864-1B825A3DFB0B}"/>
                </a:ext>
              </a:extLst>
            </p:cNvPr>
            <p:cNvSpPr/>
            <p:nvPr/>
          </p:nvSpPr>
          <p:spPr>
            <a:xfrm>
              <a:off x="5673874" y="2038750"/>
              <a:ext cx="999300" cy="999300"/>
            </a:xfrm>
            <a:prstGeom prst="ellipse">
              <a:avLst/>
            </a:prstGeom>
            <a:solidFill>
              <a:srgbClr val="FF0504">
                <a:alpha val="69000"/>
              </a:srgbClr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dirty="0"/>
            </a:p>
          </p:txBody>
        </p:sp>
      </p:grpSp>
      <p:grpSp>
        <p:nvGrpSpPr>
          <p:cNvPr id="245" name="Google Shape;87;p15">
            <a:extLst>
              <a:ext uri="{FF2B5EF4-FFF2-40B4-BE49-F238E27FC236}">
                <a16:creationId xmlns:a16="http://schemas.microsoft.com/office/drawing/2014/main" id="{D3496711-C6D9-8A3B-847E-6CD32F3ECADD}"/>
              </a:ext>
            </a:extLst>
          </p:cNvPr>
          <p:cNvGrpSpPr/>
          <p:nvPr/>
        </p:nvGrpSpPr>
        <p:grpSpPr>
          <a:xfrm>
            <a:off x="5487638" y="2905514"/>
            <a:ext cx="1216724" cy="1046973"/>
            <a:chOff x="1421638" y="4125629"/>
            <a:chExt cx="374709" cy="374010"/>
          </a:xfrm>
          <a:solidFill>
            <a:schemeClr val="tx2">
              <a:lumMod val="50000"/>
            </a:schemeClr>
          </a:solidFill>
        </p:grpSpPr>
        <p:sp>
          <p:nvSpPr>
            <p:cNvPr id="246" name="Google Shape;88;p15">
              <a:extLst>
                <a:ext uri="{FF2B5EF4-FFF2-40B4-BE49-F238E27FC236}">
                  <a16:creationId xmlns:a16="http://schemas.microsoft.com/office/drawing/2014/main" id="{98259628-D461-8B88-8A88-9B395C523762}"/>
                </a:ext>
              </a:extLst>
            </p:cNvPr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9;p15">
              <a:extLst>
                <a:ext uri="{FF2B5EF4-FFF2-40B4-BE49-F238E27FC236}">
                  <a16:creationId xmlns:a16="http://schemas.microsoft.com/office/drawing/2014/main" id="{5F5600E7-BA18-D45A-6ECF-2377DD2AD8B8}"/>
                </a:ext>
              </a:extLst>
            </p:cNvPr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B60868C-1AB4-EF26-1FA3-EC8ABCEFFC11}"/>
              </a:ext>
            </a:extLst>
          </p:cNvPr>
          <p:cNvSpPr txBox="1"/>
          <p:nvPr/>
        </p:nvSpPr>
        <p:spPr>
          <a:xfrm>
            <a:off x="2145909" y="2613126"/>
            <a:ext cx="1609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0" dirty="0">
                <a:effectLst/>
                <a:latin typeface="Raleway" pitchFamily="2" charset="0"/>
              </a:rPr>
              <a:t>Backend </a:t>
            </a:r>
          </a:p>
          <a:p>
            <a:pPr algn="ctr"/>
            <a:r>
              <a:rPr lang="en-US" sz="1600" i="0" dirty="0">
                <a:effectLst/>
                <a:latin typeface="Raleway" pitchFamily="2" charset="0"/>
              </a:rPr>
              <a:t>System Design</a:t>
            </a:r>
            <a:endParaRPr lang="en-US" sz="1600" dirty="0">
              <a:latin typeface="Ralew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412F3B-B786-FEFD-4585-E095AD724FBD}"/>
              </a:ext>
            </a:extLst>
          </p:cNvPr>
          <p:cNvSpPr txBox="1"/>
          <p:nvPr/>
        </p:nvSpPr>
        <p:spPr>
          <a:xfrm>
            <a:off x="8808122" y="2729694"/>
            <a:ext cx="1502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0" dirty="0">
                <a:effectLst/>
                <a:latin typeface="Raleway" pitchFamily="2" charset="0"/>
              </a:rPr>
              <a:t>Frontend App</a:t>
            </a:r>
          </a:p>
          <a:p>
            <a:pPr algn="ctr"/>
            <a:r>
              <a:rPr lang="en-US" sz="1600" i="0" dirty="0">
                <a:effectLst/>
                <a:latin typeface="Raleway" pitchFamily="2" charset="0"/>
              </a:rPr>
              <a:t>Design</a:t>
            </a:r>
            <a:endParaRPr lang="en-US" sz="1600" dirty="0">
              <a:latin typeface="Ralew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C6F7A-2E56-3127-0BF7-1DE477169414}"/>
              </a:ext>
            </a:extLst>
          </p:cNvPr>
          <p:cNvSpPr txBox="1"/>
          <p:nvPr/>
        </p:nvSpPr>
        <p:spPr>
          <a:xfrm>
            <a:off x="3068453" y="5618354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0" dirty="0">
                <a:effectLst/>
                <a:latin typeface="Raleway" pitchFamily="2" charset="0"/>
              </a:rPr>
              <a:t>Data Transfer</a:t>
            </a:r>
          </a:p>
          <a:p>
            <a:pPr algn="ctr"/>
            <a:r>
              <a:rPr lang="en-US" sz="1600" dirty="0">
                <a:latin typeface="Raleway" pitchFamily="2" charset="0"/>
              </a:rPr>
              <a:t>Protocol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01D37F-6804-7716-8F7F-8668D87EAB89}"/>
              </a:ext>
            </a:extLst>
          </p:cNvPr>
          <p:cNvSpPr txBox="1"/>
          <p:nvPr/>
        </p:nvSpPr>
        <p:spPr>
          <a:xfrm>
            <a:off x="7423343" y="5206006"/>
            <a:ext cx="889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0" dirty="0">
                <a:effectLst/>
                <a:latin typeface="Raleway" pitchFamily="2" charset="0"/>
              </a:rPr>
              <a:t>Testing</a:t>
            </a:r>
            <a:endParaRPr lang="en-US" sz="1600" dirty="0">
              <a:latin typeface="Raleway" pitchFamily="2" charset="0"/>
            </a:endParaRPr>
          </a:p>
        </p:txBody>
      </p:sp>
      <p:pic>
        <p:nvPicPr>
          <p:cNvPr id="12" name="Picture 11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D457FFB3-FD7B-508F-8610-CA93C67387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6771" y="59288"/>
            <a:ext cx="1413828" cy="673800"/>
          </a:xfrm>
          <a:prstGeom prst="rect">
            <a:avLst/>
          </a:prstGeom>
        </p:spPr>
      </p:pic>
      <p:pic>
        <p:nvPicPr>
          <p:cNvPr id="14" name="Graphic 13" descr="Internet Of Things with solid fill">
            <a:extLst>
              <a:ext uri="{FF2B5EF4-FFF2-40B4-BE49-F238E27FC236}">
                <a16:creationId xmlns:a16="http://schemas.microsoft.com/office/drawing/2014/main" id="{826E0411-BCDC-C0D9-8688-8F74C0AB45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86400" y="21327"/>
            <a:ext cx="1219200" cy="12192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1B4CEFD-91E9-6E20-E441-3D1E94AB7D2F}"/>
              </a:ext>
            </a:extLst>
          </p:cNvPr>
          <p:cNvSpPr/>
          <p:nvPr/>
        </p:nvSpPr>
        <p:spPr>
          <a:xfrm>
            <a:off x="236765" y="1142960"/>
            <a:ext cx="11772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spc="-150" dirty="0">
                <a:solidFill>
                  <a:schemeClr val="tx2">
                    <a:lumMod val="7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Project Scope</a:t>
            </a:r>
          </a:p>
        </p:txBody>
      </p:sp>
      <p:pic>
        <p:nvPicPr>
          <p:cNvPr id="11" name="Picture 10" descr="A blue and black text&#10;&#10;Description automatically generated">
            <a:extLst>
              <a:ext uri="{FF2B5EF4-FFF2-40B4-BE49-F238E27FC236}">
                <a16:creationId xmlns:a16="http://schemas.microsoft.com/office/drawing/2014/main" id="{51748B4E-F557-2F8F-51A2-80E147D33D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926" y="164393"/>
            <a:ext cx="2267073" cy="4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05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red and white design">
            <a:extLst>
              <a:ext uri="{FF2B5EF4-FFF2-40B4-BE49-F238E27FC236}">
                <a16:creationId xmlns:a16="http://schemas.microsoft.com/office/drawing/2014/main" id="{F55AE301-D8D8-E093-3D19-202D4CB5C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84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6559" b="6559"/>
          <a:stretch/>
        </p:blipFill>
        <p:spPr>
          <a:xfrm>
            <a:off x="-1" y="-98385"/>
            <a:ext cx="12192002" cy="705477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217" name="Google Shape;59;p15">
            <a:extLst>
              <a:ext uri="{FF2B5EF4-FFF2-40B4-BE49-F238E27FC236}">
                <a16:creationId xmlns:a16="http://schemas.microsoft.com/office/drawing/2014/main" id="{3D054A23-8E7F-38E3-3E46-F79C2B03F45B}"/>
              </a:ext>
            </a:extLst>
          </p:cNvPr>
          <p:cNvSpPr/>
          <p:nvPr/>
        </p:nvSpPr>
        <p:spPr>
          <a:xfrm rot="2758526" flipH="1" flipV="1">
            <a:off x="1045254" y="-1677520"/>
            <a:ext cx="10101492" cy="1021304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022CA-16D3-5D1C-2936-CB7A6E410EBE}"/>
              </a:ext>
            </a:extLst>
          </p:cNvPr>
          <p:cNvSpPr txBox="1"/>
          <p:nvPr/>
        </p:nvSpPr>
        <p:spPr>
          <a:xfrm>
            <a:off x="4821452" y="873634"/>
            <a:ext cx="25490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0" dirty="0">
                <a:effectLst/>
                <a:latin typeface="Raleway" pitchFamily="2" charset="0"/>
              </a:rPr>
              <a:t>Frontend App</a:t>
            </a:r>
          </a:p>
          <a:p>
            <a:pPr algn="ctr"/>
            <a:r>
              <a:rPr lang="en-US" sz="2800" b="1" i="0" dirty="0">
                <a:effectLst/>
                <a:latin typeface="Raleway" pitchFamily="2" charset="0"/>
              </a:rPr>
              <a:t>Design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41210F-23A5-5D05-0BB3-C93F5B01B47B}"/>
              </a:ext>
            </a:extLst>
          </p:cNvPr>
          <p:cNvSpPr txBox="1"/>
          <p:nvPr/>
        </p:nvSpPr>
        <p:spPr>
          <a:xfrm>
            <a:off x="3413760" y="2134631"/>
            <a:ext cx="562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Söhne"/>
              </a:rPr>
              <a:t>Design an intuitive graphic user interface (GUI) for an app to present real-time data insights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C02699-2928-DD4F-28BF-6536F0ADD2E6}"/>
              </a:ext>
            </a:extLst>
          </p:cNvPr>
          <p:cNvGrpSpPr/>
          <p:nvPr/>
        </p:nvGrpSpPr>
        <p:grpSpPr>
          <a:xfrm>
            <a:off x="3647174" y="3771597"/>
            <a:ext cx="4897652" cy="2773272"/>
            <a:chOff x="3647174" y="3771597"/>
            <a:chExt cx="4897652" cy="2773272"/>
          </a:xfrm>
        </p:grpSpPr>
        <p:pic>
          <p:nvPicPr>
            <p:cNvPr id="8" name="Google Shape;134;p22">
              <a:extLst>
                <a:ext uri="{FF2B5EF4-FFF2-40B4-BE49-F238E27FC236}">
                  <a16:creationId xmlns:a16="http://schemas.microsoft.com/office/drawing/2014/main" id="{F19F3FEA-E040-8754-E2F5-CFEC0E203B7C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6"/>
            <a:srcRect l="37280" t="16170" b="20692"/>
            <a:stretch/>
          </p:blipFill>
          <p:spPr>
            <a:xfrm>
              <a:off x="3647174" y="3771597"/>
              <a:ext cx="4897652" cy="2773272"/>
            </a:xfrm>
            <a:custGeom>
              <a:avLst/>
              <a:gdLst/>
              <a:ahLst/>
              <a:cxnLst/>
              <a:rect l="l" t="t" r="r" b="b"/>
              <a:pathLst>
                <a:path w="21594" h="21530" extrusionOk="0">
                  <a:moveTo>
                    <a:pt x="17370" y="1"/>
                  </a:moveTo>
                  <a:cubicBezTo>
                    <a:pt x="16884" y="-13"/>
                    <a:pt x="16382" y="125"/>
                    <a:pt x="15903" y="161"/>
                  </a:cubicBezTo>
                  <a:cubicBezTo>
                    <a:pt x="14936" y="375"/>
                    <a:pt x="13965" y="551"/>
                    <a:pt x="13012" y="830"/>
                  </a:cubicBezTo>
                  <a:cubicBezTo>
                    <a:pt x="11214" y="1421"/>
                    <a:pt x="9372" y="1812"/>
                    <a:pt x="7583" y="2438"/>
                  </a:cubicBezTo>
                  <a:cubicBezTo>
                    <a:pt x="5948" y="2899"/>
                    <a:pt x="4430" y="3724"/>
                    <a:pt x="2932" y="4558"/>
                  </a:cubicBezTo>
                  <a:cubicBezTo>
                    <a:pt x="2631" y="4758"/>
                    <a:pt x="2343" y="4977"/>
                    <a:pt x="2045" y="5184"/>
                  </a:cubicBezTo>
                  <a:cubicBezTo>
                    <a:pt x="1874" y="5342"/>
                    <a:pt x="1559" y="5383"/>
                    <a:pt x="1513" y="5659"/>
                  </a:cubicBezTo>
                  <a:cubicBezTo>
                    <a:pt x="1373" y="6413"/>
                    <a:pt x="1656" y="7167"/>
                    <a:pt x="1880" y="7873"/>
                  </a:cubicBezTo>
                  <a:lnTo>
                    <a:pt x="1835" y="7915"/>
                  </a:lnTo>
                  <a:cubicBezTo>
                    <a:pt x="2115" y="8179"/>
                    <a:pt x="1880" y="8413"/>
                    <a:pt x="2142" y="8463"/>
                  </a:cubicBezTo>
                  <a:cubicBezTo>
                    <a:pt x="1887" y="8918"/>
                    <a:pt x="133" y="9281"/>
                    <a:pt x="281" y="9836"/>
                  </a:cubicBezTo>
                  <a:lnTo>
                    <a:pt x="188" y="9902"/>
                  </a:lnTo>
                  <a:cubicBezTo>
                    <a:pt x="209" y="10068"/>
                    <a:pt x="184" y="10237"/>
                    <a:pt x="113" y="10385"/>
                  </a:cubicBezTo>
                  <a:lnTo>
                    <a:pt x="176" y="10546"/>
                  </a:lnTo>
                  <a:cubicBezTo>
                    <a:pt x="117" y="10641"/>
                    <a:pt x="-4" y="10690"/>
                    <a:pt x="0" y="10822"/>
                  </a:cubicBezTo>
                  <a:cubicBezTo>
                    <a:pt x="33" y="11023"/>
                    <a:pt x="-6" y="11339"/>
                    <a:pt x="225" y="11399"/>
                  </a:cubicBezTo>
                  <a:cubicBezTo>
                    <a:pt x="214" y="11650"/>
                    <a:pt x="482" y="11777"/>
                    <a:pt x="360" y="12034"/>
                  </a:cubicBezTo>
                  <a:lnTo>
                    <a:pt x="495" y="12051"/>
                  </a:lnTo>
                  <a:cubicBezTo>
                    <a:pt x="608" y="12182"/>
                    <a:pt x="693" y="12344"/>
                    <a:pt x="742" y="12517"/>
                  </a:cubicBezTo>
                  <a:lnTo>
                    <a:pt x="858" y="12542"/>
                  </a:lnTo>
                  <a:lnTo>
                    <a:pt x="1053" y="13131"/>
                  </a:lnTo>
                  <a:lnTo>
                    <a:pt x="1165" y="13185"/>
                  </a:lnTo>
                  <a:cubicBezTo>
                    <a:pt x="1142" y="13308"/>
                    <a:pt x="1067" y="13365"/>
                    <a:pt x="1150" y="13503"/>
                  </a:cubicBezTo>
                  <a:cubicBezTo>
                    <a:pt x="1204" y="13609"/>
                    <a:pt x="1187" y="13762"/>
                    <a:pt x="1195" y="13894"/>
                  </a:cubicBezTo>
                  <a:cubicBezTo>
                    <a:pt x="1166" y="14250"/>
                    <a:pt x="1218" y="14605"/>
                    <a:pt x="1468" y="14855"/>
                  </a:cubicBezTo>
                  <a:cubicBezTo>
                    <a:pt x="1639" y="14850"/>
                    <a:pt x="1798" y="14844"/>
                    <a:pt x="1977" y="14929"/>
                  </a:cubicBezTo>
                  <a:lnTo>
                    <a:pt x="1974" y="14938"/>
                  </a:lnTo>
                  <a:cubicBezTo>
                    <a:pt x="2150" y="15034"/>
                    <a:pt x="2358" y="15116"/>
                    <a:pt x="2307" y="15379"/>
                  </a:cubicBezTo>
                  <a:cubicBezTo>
                    <a:pt x="2468" y="15614"/>
                    <a:pt x="2524" y="15956"/>
                    <a:pt x="2756" y="16097"/>
                  </a:cubicBezTo>
                  <a:cubicBezTo>
                    <a:pt x="2812" y="16263"/>
                    <a:pt x="3073" y="16868"/>
                    <a:pt x="2704" y="16608"/>
                  </a:cubicBezTo>
                  <a:lnTo>
                    <a:pt x="2558" y="16653"/>
                  </a:lnTo>
                  <a:lnTo>
                    <a:pt x="2651" y="16810"/>
                  </a:lnTo>
                  <a:cubicBezTo>
                    <a:pt x="2577" y="16895"/>
                    <a:pt x="2521" y="16850"/>
                    <a:pt x="2464" y="16793"/>
                  </a:cubicBezTo>
                  <a:lnTo>
                    <a:pt x="2386" y="16934"/>
                  </a:lnTo>
                  <a:cubicBezTo>
                    <a:pt x="2165" y="16903"/>
                    <a:pt x="2216" y="17199"/>
                    <a:pt x="1925" y="17214"/>
                  </a:cubicBezTo>
                  <a:lnTo>
                    <a:pt x="1985" y="17383"/>
                  </a:lnTo>
                  <a:cubicBezTo>
                    <a:pt x="1925" y="17484"/>
                    <a:pt x="1849" y="17431"/>
                    <a:pt x="1779" y="17424"/>
                  </a:cubicBezTo>
                  <a:lnTo>
                    <a:pt x="1689" y="17495"/>
                  </a:lnTo>
                  <a:cubicBezTo>
                    <a:pt x="1571" y="17444"/>
                    <a:pt x="1532" y="17331"/>
                    <a:pt x="1491" y="17218"/>
                  </a:cubicBezTo>
                  <a:lnTo>
                    <a:pt x="1401" y="17218"/>
                  </a:lnTo>
                  <a:lnTo>
                    <a:pt x="1382" y="17284"/>
                  </a:lnTo>
                  <a:cubicBezTo>
                    <a:pt x="1318" y="17309"/>
                    <a:pt x="1242" y="17292"/>
                    <a:pt x="1191" y="17363"/>
                  </a:cubicBezTo>
                  <a:cubicBezTo>
                    <a:pt x="1100" y="17484"/>
                    <a:pt x="946" y="17434"/>
                    <a:pt x="828" y="17499"/>
                  </a:cubicBezTo>
                  <a:cubicBezTo>
                    <a:pt x="654" y="17586"/>
                    <a:pt x="520" y="17454"/>
                    <a:pt x="401" y="17717"/>
                  </a:cubicBezTo>
                  <a:lnTo>
                    <a:pt x="319" y="17697"/>
                  </a:lnTo>
                  <a:lnTo>
                    <a:pt x="184" y="17829"/>
                  </a:lnTo>
                  <a:cubicBezTo>
                    <a:pt x="202" y="17908"/>
                    <a:pt x="215" y="17990"/>
                    <a:pt x="225" y="18072"/>
                  </a:cubicBezTo>
                  <a:lnTo>
                    <a:pt x="341" y="18072"/>
                  </a:lnTo>
                  <a:lnTo>
                    <a:pt x="259" y="18138"/>
                  </a:lnTo>
                  <a:lnTo>
                    <a:pt x="251" y="18328"/>
                  </a:lnTo>
                  <a:lnTo>
                    <a:pt x="158" y="18422"/>
                  </a:lnTo>
                  <a:cubicBezTo>
                    <a:pt x="269" y="18526"/>
                    <a:pt x="451" y="18375"/>
                    <a:pt x="390" y="18645"/>
                  </a:cubicBezTo>
                  <a:cubicBezTo>
                    <a:pt x="389" y="18803"/>
                    <a:pt x="416" y="18924"/>
                    <a:pt x="259" y="18987"/>
                  </a:cubicBezTo>
                  <a:cubicBezTo>
                    <a:pt x="181" y="19205"/>
                    <a:pt x="505" y="19177"/>
                    <a:pt x="416" y="19590"/>
                  </a:cubicBezTo>
                  <a:cubicBezTo>
                    <a:pt x="439" y="19631"/>
                    <a:pt x="457" y="19714"/>
                    <a:pt x="543" y="19668"/>
                  </a:cubicBezTo>
                  <a:lnTo>
                    <a:pt x="716" y="20014"/>
                  </a:lnTo>
                  <a:lnTo>
                    <a:pt x="697" y="20039"/>
                  </a:lnTo>
                  <a:lnTo>
                    <a:pt x="914" y="20126"/>
                  </a:lnTo>
                  <a:lnTo>
                    <a:pt x="981" y="20352"/>
                  </a:lnTo>
                  <a:lnTo>
                    <a:pt x="719" y="20629"/>
                  </a:lnTo>
                  <a:cubicBezTo>
                    <a:pt x="855" y="20707"/>
                    <a:pt x="968" y="20650"/>
                    <a:pt x="1094" y="20621"/>
                  </a:cubicBezTo>
                  <a:lnTo>
                    <a:pt x="1273" y="21025"/>
                  </a:lnTo>
                  <a:lnTo>
                    <a:pt x="1112" y="21371"/>
                  </a:lnTo>
                  <a:cubicBezTo>
                    <a:pt x="1000" y="21343"/>
                    <a:pt x="880" y="21385"/>
                    <a:pt x="805" y="21482"/>
                  </a:cubicBezTo>
                  <a:cubicBezTo>
                    <a:pt x="943" y="21587"/>
                    <a:pt x="1097" y="21487"/>
                    <a:pt x="1251" y="21487"/>
                  </a:cubicBezTo>
                  <a:cubicBezTo>
                    <a:pt x="1507" y="21467"/>
                    <a:pt x="1774" y="21558"/>
                    <a:pt x="2015" y="21412"/>
                  </a:cubicBezTo>
                  <a:lnTo>
                    <a:pt x="2153" y="21190"/>
                  </a:lnTo>
                  <a:lnTo>
                    <a:pt x="2191" y="21313"/>
                  </a:lnTo>
                  <a:lnTo>
                    <a:pt x="2801" y="21218"/>
                  </a:lnTo>
                  <a:lnTo>
                    <a:pt x="2857" y="21120"/>
                  </a:lnTo>
                  <a:cubicBezTo>
                    <a:pt x="2993" y="21107"/>
                    <a:pt x="3118" y="21187"/>
                    <a:pt x="3250" y="21120"/>
                  </a:cubicBezTo>
                  <a:cubicBezTo>
                    <a:pt x="3434" y="21072"/>
                    <a:pt x="3626" y="21119"/>
                    <a:pt x="3722" y="20893"/>
                  </a:cubicBezTo>
                  <a:cubicBezTo>
                    <a:pt x="3894" y="21132"/>
                    <a:pt x="4263" y="20685"/>
                    <a:pt x="4539" y="20765"/>
                  </a:cubicBezTo>
                  <a:lnTo>
                    <a:pt x="4681" y="20596"/>
                  </a:lnTo>
                  <a:lnTo>
                    <a:pt x="4808" y="20666"/>
                  </a:lnTo>
                  <a:lnTo>
                    <a:pt x="4973" y="20559"/>
                  </a:lnTo>
                  <a:cubicBezTo>
                    <a:pt x="5158" y="20589"/>
                    <a:pt x="5320" y="20477"/>
                    <a:pt x="5493" y="20418"/>
                  </a:cubicBezTo>
                  <a:cubicBezTo>
                    <a:pt x="5666" y="20360"/>
                    <a:pt x="5862" y="20363"/>
                    <a:pt x="5980" y="20241"/>
                  </a:cubicBezTo>
                  <a:cubicBezTo>
                    <a:pt x="6276" y="20129"/>
                    <a:pt x="6546" y="20175"/>
                    <a:pt x="6811" y="20031"/>
                  </a:cubicBezTo>
                  <a:cubicBezTo>
                    <a:pt x="6883" y="19970"/>
                    <a:pt x="6972" y="19936"/>
                    <a:pt x="7062" y="19936"/>
                  </a:cubicBezTo>
                  <a:cubicBezTo>
                    <a:pt x="7253" y="19940"/>
                    <a:pt x="7436" y="19858"/>
                    <a:pt x="7571" y="19709"/>
                  </a:cubicBezTo>
                  <a:cubicBezTo>
                    <a:pt x="7822" y="19730"/>
                    <a:pt x="7976" y="19694"/>
                    <a:pt x="8156" y="19519"/>
                  </a:cubicBezTo>
                  <a:lnTo>
                    <a:pt x="8294" y="19573"/>
                  </a:lnTo>
                  <a:cubicBezTo>
                    <a:pt x="8982" y="19370"/>
                    <a:pt x="9709" y="19307"/>
                    <a:pt x="10376" y="19016"/>
                  </a:cubicBezTo>
                  <a:cubicBezTo>
                    <a:pt x="11004" y="18667"/>
                    <a:pt x="11627" y="18292"/>
                    <a:pt x="12282" y="18002"/>
                  </a:cubicBezTo>
                  <a:cubicBezTo>
                    <a:pt x="12903" y="17677"/>
                    <a:pt x="13589" y="17568"/>
                    <a:pt x="14240" y="17342"/>
                  </a:cubicBezTo>
                  <a:cubicBezTo>
                    <a:pt x="15203" y="16923"/>
                    <a:pt x="16166" y="16527"/>
                    <a:pt x="17153" y="16167"/>
                  </a:cubicBezTo>
                  <a:cubicBezTo>
                    <a:pt x="17149" y="16125"/>
                    <a:pt x="17147" y="16086"/>
                    <a:pt x="17142" y="16039"/>
                  </a:cubicBezTo>
                  <a:lnTo>
                    <a:pt x="17501" y="15911"/>
                  </a:lnTo>
                  <a:lnTo>
                    <a:pt x="17423" y="15804"/>
                  </a:lnTo>
                  <a:cubicBezTo>
                    <a:pt x="17091" y="15877"/>
                    <a:pt x="16801" y="16059"/>
                    <a:pt x="16464" y="16084"/>
                  </a:cubicBezTo>
                  <a:lnTo>
                    <a:pt x="16457" y="16064"/>
                  </a:lnTo>
                  <a:lnTo>
                    <a:pt x="16704" y="15952"/>
                  </a:lnTo>
                  <a:lnTo>
                    <a:pt x="16584" y="15866"/>
                  </a:lnTo>
                  <a:cubicBezTo>
                    <a:pt x="17573" y="15348"/>
                    <a:pt x="18615" y="14965"/>
                    <a:pt x="19688" y="14727"/>
                  </a:cubicBezTo>
                  <a:lnTo>
                    <a:pt x="19714" y="14793"/>
                  </a:lnTo>
                  <a:cubicBezTo>
                    <a:pt x="19909" y="14769"/>
                    <a:pt x="20086" y="14662"/>
                    <a:pt x="20212" y="14496"/>
                  </a:cubicBezTo>
                  <a:cubicBezTo>
                    <a:pt x="20334" y="14510"/>
                    <a:pt x="20451" y="14548"/>
                    <a:pt x="20561" y="14480"/>
                  </a:cubicBezTo>
                  <a:lnTo>
                    <a:pt x="20343" y="14480"/>
                  </a:lnTo>
                  <a:lnTo>
                    <a:pt x="20448" y="14356"/>
                  </a:lnTo>
                  <a:lnTo>
                    <a:pt x="20538" y="14356"/>
                  </a:lnTo>
                  <a:cubicBezTo>
                    <a:pt x="20253" y="14229"/>
                    <a:pt x="20197" y="13893"/>
                    <a:pt x="20051" y="13622"/>
                  </a:cubicBezTo>
                  <a:cubicBezTo>
                    <a:pt x="19967" y="13570"/>
                    <a:pt x="19894" y="13718"/>
                    <a:pt x="19767" y="13647"/>
                  </a:cubicBezTo>
                  <a:lnTo>
                    <a:pt x="20040" y="13531"/>
                  </a:lnTo>
                  <a:cubicBezTo>
                    <a:pt x="19878" y="13069"/>
                    <a:pt x="20245" y="13217"/>
                    <a:pt x="20467" y="12962"/>
                  </a:cubicBezTo>
                  <a:lnTo>
                    <a:pt x="20415" y="12892"/>
                  </a:lnTo>
                  <a:lnTo>
                    <a:pt x="19909" y="13111"/>
                  </a:lnTo>
                  <a:lnTo>
                    <a:pt x="19857" y="12966"/>
                  </a:lnTo>
                  <a:cubicBezTo>
                    <a:pt x="20093" y="12672"/>
                    <a:pt x="20491" y="12650"/>
                    <a:pt x="20737" y="12377"/>
                  </a:cubicBezTo>
                  <a:lnTo>
                    <a:pt x="20684" y="12319"/>
                  </a:lnTo>
                  <a:lnTo>
                    <a:pt x="20576" y="12426"/>
                  </a:lnTo>
                  <a:lnTo>
                    <a:pt x="20418" y="12426"/>
                  </a:lnTo>
                  <a:lnTo>
                    <a:pt x="20317" y="12500"/>
                  </a:lnTo>
                  <a:cubicBezTo>
                    <a:pt x="20251" y="12283"/>
                    <a:pt x="20724" y="12293"/>
                    <a:pt x="20680" y="12047"/>
                  </a:cubicBezTo>
                  <a:cubicBezTo>
                    <a:pt x="20989" y="11848"/>
                    <a:pt x="21286" y="11688"/>
                    <a:pt x="21594" y="11519"/>
                  </a:cubicBezTo>
                  <a:lnTo>
                    <a:pt x="21594" y="9115"/>
                  </a:lnTo>
                  <a:lnTo>
                    <a:pt x="21463" y="9094"/>
                  </a:lnTo>
                  <a:cubicBezTo>
                    <a:pt x="21502" y="8998"/>
                    <a:pt x="21515" y="8912"/>
                    <a:pt x="21594" y="8871"/>
                  </a:cubicBezTo>
                  <a:lnTo>
                    <a:pt x="21594" y="8801"/>
                  </a:lnTo>
                  <a:cubicBezTo>
                    <a:pt x="21461" y="8725"/>
                    <a:pt x="21313" y="8671"/>
                    <a:pt x="21235" y="8513"/>
                  </a:cubicBezTo>
                  <a:cubicBezTo>
                    <a:pt x="21261" y="8386"/>
                    <a:pt x="21308" y="8261"/>
                    <a:pt x="21279" y="8129"/>
                  </a:cubicBezTo>
                  <a:cubicBezTo>
                    <a:pt x="21068" y="8070"/>
                    <a:pt x="20918" y="7953"/>
                    <a:pt x="20879" y="7688"/>
                  </a:cubicBezTo>
                  <a:cubicBezTo>
                    <a:pt x="20538" y="7714"/>
                    <a:pt x="20190" y="7654"/>
                    <a:pt x="19823" y="7717"/>
                  </a:cubicBezTo>
                  <a:cubicBezTo>
                    <a:pt x="19632" y="7551"/>
                    <a:pt x="19445" y="7721"/>
                    <a:pt x="19261" y="7758"/>
                  </a:cubicBezTo>
                  <a:cubicBezTo>
                    <a:pt x="19199" y="7853"/>
                    <a:pt x="19235" y="8016"/>
                    <a:pt x="19078" y="7993"/>
                  </a:cubicBezTo>
                  <a:lnTo>
                    <a:pt x="19003" y="7816"/>
                  </a:lnTo>
                  <a:lnTo>
                    <a:pt x="18793" y="7902"/>
                  </a:lnTo>
                  <a:cubicBezTo>
                    <a:pt x="18724" y="7878"/>
                    <a:pt x="18676" y="7765"/>
                    <a:pt x="18587" y="7869"/>
                  </a:cubicBezTo>
                  <a:cubicBezTo>
                    <a:pt x="18583" y="7908"/>
                    <a:pt x="18580" y="7959"/>
                    <a:pt x="18572" y="8026"/>
                  </a:cubicBezTo>
                  <a:lnTo>
                    <a:pt x="18445" y="8080"/>
                  </a:lnTo>
                  <a:lnTo>
                    <a:pt x="18303" y="7873"/>
                  </a:lnTo>
                  <a:cubicBezTo>
                    <a:pt x="18210" y="7831"/>
                    <a:pt x="18174" y="7910"/>
                    <a:pt x="18119" y="7939"/>
                  </a:cubicBezTo>
                  <a:cubicBezTo>
                    <a:pt x="17974" y="7983"/>
                    <a:pt x="17828" y="8018"/>
                    <a:pt x="17685" y="8071"/>
                  </a:cubicBezTo>
                  <a:cubicBezTo>
                    <a:pt x="17542" y="8155"/>
                    <a:pt x="17441" y="8027"/>
                    <a:pt x="17299" y="8001"/>
                  </a:cubicBezTo>
                  <a:lnTo>
                    <a:pt x="17164" y="8063"/>
                  </a:lnTo>
                  <a:cubicBezTo>
                    <a:pt x="17166" y="7961"/>
                    <a:pt x="17298" y="7913"/>
                    <a:pt x="17367" y="7869"/>
                  </a:cubicBezTo>
                  <a:cubicBezTo>
                    <a:pt x="17662" y="7708"/>
                    <a:pt x="17895" y="7451"/>
                    <a:pt x="18168" y="7246"/>
                  </a:cubicBezTo>
                  <a:cubicBezTo>
                    <a:pt x="18163" y="7206"/>
                    <a:pt x="18159" y="7181"/>
                    <a:pt x="18153" y="7135"/>
                  </a:cubicBezTo>
                  <a:cubicBezTo>
                    <a:pt x="18236" y="7054"/>
                    <a:pt x="18245" y="6948"/>
                    <a:pt x="18194" y="6822"/>
                  </a:cubicBezTo>
                  <a:cubicBezTo>
                    <a:pt x="18223" y="6187"/>
                    <a:pt x="18322" y="5599"/>
                    <a:pt x="18366" y="4933"/>
                  </a:cubicBezTo>
                  <a:cubicBezTo>
                    <a:pt x="18746" y="4518"/>
                    <a:pt x="19340" y="4464"/>
                    <a:pt x="19553" y="3877"/>
                  </a:cubicBezTo>
                  <a:cubicBezTo>
                    <a:pt x="19492" y="3738"/>
                    <a:pt x="19290" y="3893"/>
                    <a:pt x="19220" y="3733"/>
                  </a:cubicBezTo>
                  <a:cubicBezTo>
                    <a:pt x="19348" y="3563"/>
                    <a:pt x="19579" y="3619"/>
                    <a:pt x="19722" y="3473"/>
                  </a:cubicBezTo>
                  <a:cubicBezTo>
                    <a:pt x="19682" y="3340"/>
                    <a:pt x="19540" y="3426"/>
                    <a:pt x="19482" y="3320"/>
                  </a:cubicBezTo>
                  <a:cubicBezTo>
                    <a:pt x="19498" y="3149"/>
                    <a:pt x="19709" y="3150"/>
                    <a:pt x="19752" y="2995"/>
                  </a:cubicBezTo>
                  <a:cubicBezTo>
                    <a:pt x="19681" y="2935"/>
                    <a:pt x="19679" y="2936"/>
                    <a:pt x="19527" y="2978"/>
                  </a:cubicBezTo>
                  <a:lnTo>
                    <a:pt x="19415" y="2900"/>
                  </a:lnTo>
                  <a:cubicBezTo>
                    <a:pt x="19419" y="2726"/>
                    <a:pt x="19665" y="2804"/>
                    <a:pt x="19572" y="2537"/>
                  </a:cubicBezTo>
                  <a:lnTo>
                    <a:pt x="19284" y="2380"/>
                  </a:lnTo>
                  <a:cubicBezTo>
                    <a:pt x="19281" y="2235"/>
                    <a:pt x="19559" y="2244"/>
                    <a:pt x="19475" y="2063"/>
                  </a:cubicBezTo>
                  <a:cubicBezTo>
                    <a:pt x="19395" y="2030"/>
                    <a:pt x="19286" y="2124"/>
                    <a:pt x="19235" y="1980"/>
                  </a:cubicBezTo>
                  <a:lnTo>
                    <a:pt x="19321" y="1881"/>
                  </a:lnTo>
                  <a:cubicBezTo>
                    <a:pt x="19211" y="1776"/>
                    <a:pt x="19121" y="1662"/>
                    <a:pt x="19231" y="1485"/>
                  </a:cubicBezTo>
                  <a:lnTo>
                    <a:pt x="19097" y="1345"/>
                  </a:lnTo>
                  <a:cubicBezTo>
                    <a:pt x="19123" y="1222"/>
                    <a:pt x="19283" y="1319"/>
                    <a:pt x="19317" y="1176"/>
                  </a:cubicBezTo>
                  <a:cubicBezTo>
                    <a:pt x="18864" y="1160"/>
                    <a:pt x="19085" y="1002"/>
                    <a:pt x="18861" y="755"/>
                  </a:cubicBezTo>
                  <a:cubicBezTo>
                    <a:pt x="18832" y="770"/>
                    <a:pt x="18798" y="774"/>
                    <a:pt x="18767" y="768"/>
                  </a:cubicBezTo>
                  <a:lnTo>
                    <a:pt x="18636" y="533"/>
                  </a:lnTo>
                  <a:lnTo>
                    <a:pt x="18617" y="541"/>
                  </a:lnTo>
                  <a:cubicBezTo>
                    <a:pt x="18600" y="342"/>
                    <a:pt x="18594" y="233"/>
                    <a:pt x="18396" y="182"/>
                  </a:cubicBezTo>
                  <a:cubicBezTo>
                    <a:pt x="18226" y="139"/>
                    <a:pt x="18063" y="1"/>
                    <a:pt x="17850" y="75"/>
                  </a:cubicBezTo>
                  <a:cubicBezTo>
                    <a:pt x="17692" y="27"/>
                    <a:pt x="17533" y="5"/>
                    <a:pt x="17370" y="1"/>
                  </a:cubicBez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78F2E34-D635-25E6-87C2-145A442955DF}"/>
                </a:ext>
              </a:extLst>
            </p:cNvPr>
            <p:cNvSpPr/>
            <p:nvPr/>
          </p:nvSpPr>
          <p:spPr>
            <a:xfrm>
              <a:off x="6289040" y="4886960"/>
              <a:ext cx="731520" cy="1122806"/>
            </a:xfrm>
            <a:prstGeom prst="ellipse">
              <a:avLst/>
            </a:prstGeom>
            <a:solidFill>
              <a:srgbClr val="16C5F4"/>
            </a:solidFill>
            <a:ln w="76200">
              <a:solidFill>
                <a:srgbClr val="16C5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33515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chemeClr val="bg1">
              <a:alpha val="75000"/>
            </a:schemeClr>
          </a:solidFill>
          <a:ln w="127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DA63F1-066B-28D1-4FD9-E2211D710E02}"/>
              </a:ext>
            </a:extLst>
          </p:cNvPr>
          <p:cNvGrpSpPr/>
          <p:nvPr/>
        </p:nvGrpSpPr>
        <p:grpSpPr>
          <a:xfrm>
            <a:off x="2938310" y="1051539"/>
            <a:ext cx="6296718" cy="4591213"/>
            <a:chOff x="2938310" y="860470"/>
            <a:chExt cx="6296718" cy="45912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74933B-DF67-D14D-ACC6-194EA400210B}"/>
                </a:ext>
              </a:extLst>
            </p:cNvPr>
            <p:cNvSpPr/>
            <p:nvPr/>
          </p:nvSpPr>
          <p:spPr>
            <a:xfrm>
              <a:off x="2938310" y="3697357"/>
              <a:ext cx="6296718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419100" sx="102000" sy="102000" algn="ctr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Raleway Black" panose="020B0503030101060003" pitchFamily="34" charset="77"/>
                  <a:ea typeface="+mn-ea"/>
                  <a:cs typeface="+mn-cs"/>
                </a:rPr>
                <a:t>Demonstration and Results</a:t>
              </a:r>
              <a:endParaRPr kumimoji="0" lang="en-LT" sz="5400" b="1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endParaRPr>
            </a:p>
          </p:txBody>
        </p:sp>
        <p:pic>
          <p:nvPicPr>
            <p:cNvPr id="7" name="Graphic 6" descr="Gears with solid fill">
              <a:extLst>
                <a:ext uri="{FF2B5EF4-FFF2-40B4-BE49-F238E27FC236}">
                  <a16:creationId xmlns:a16="http://schemas.microsoft.com/office/drawing/2014/main" id="{3ABC9C15-A943-6549-9279-9BBD8A235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32932" y="860470"/>
              <a:ext cx="3107474" cy="3107474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B1B30-F16B-F75C-6ABB-834ED68A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p:transition spd="slow" advTm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white background with red hexagons&#10;&#10;Description automatically generated">
            <a:extLst>
              <a:ext uri="{FF2B5EF4-FFF2-40B4-BE49-F238E27FC236}">
                <a16:creationId xmlns:a16="http://schemas.microsoft.com/office/drawing/2014/main" id="{6DA322D9-4553-AC40-0B7E-41BF1CA052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4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8827" b="8827"/>
          <a:stretch/>
        </p:blipFill>
        <p:spPr>
          <a:xfrm>
            <a:off x="-1" y="-104172"/>
            <a:ext cx="12192002" cy="7066344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82A2D6-7013-56DA-9C5E-D02423E0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0FD520-29D1-A77B-CE00-69481956C58B}"/>
              </a:ext>
            </a:extLst>
          </p:cNvPr>
          <p:cNvSpPr/>
          <p:nvPr/>
        </p:nvSpPr>
        <p:spPr>
          <a:xfrm>
            <a:off x="236765" y="1079426"/>
            <a:ext cx="11772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spc="-150" dirty="0">
                <a:solidFill>
                  <a:schemeClr val="tx2">
                    <a:lumMod val="7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Current Set-up</a:t>
            </a:r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9B13F7C-D484-3FC2-B68A-D8CD2087EBB6}"/>
              </a:ext>
            </a:extLst>
          </p:cNvPr>
          <p:cNvSpPr/>
          <p:nvPr/>
        </p:nvSpPr>
        <p:spPr>
          <a:xfrm>
            <a:off x="10234733" y="5442770"/>
            <a:ext cx="602166" cy="157715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E5A436-9AF3-D6EB-3546-6CCBE9FC770E}"/>
              </a:ext>
            </a:extLst>
          </p:cNvPr>
          <p:cNvSpPr/>
          <p:nvPr/>
        </p:nvSpPr>
        <p:spPr>
          <a:xfrm>
            <a:off x="11026821" y="5442771"/>
            <a:ext cx="602166" cy="1577154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DB6A922-D257-39AD-43A9-A77D91C7430C}"/>
              </a:ext>
            </a:extLst>
          </p:cNvPr>
          <p:cNvSpPr/>
          <p:nvPr/>
        </p:nvSpPr>
        <p:spPr>
          <a:xfrm>
            <a:off x="534309" y="5442771"/>
            <a:ext cx="602166" cy="1577152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1B91875-7001-5995-863B-BEA5D32EAD02}"/>
              </a:ext>
            </a:extLst>
          </p:cNvPr>
          <p:cNvSpPr/>
          <p:nvPr/>
        </p:nvSpPr>
        <p:spPr>
          <a:xfrm>
            <a:off x="1343472" y="5442771"/>
            <a:ext cx="602166" cy="1577152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32" name="Picture 31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4EFED540-ED79-D236-FEE1-3B6BB2265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6771" y="59288"/>
            <a:ext cx="1413828" cy="673800"/>
          </a:xfrm>
          <a:prstGeom prst="rect">
            <a:avLst/>
          </a:prstGeom>
        </p:spPr>
      </p:pic>
      <p:pic>
        <p:nvPicPr>
          <p:cNvPr id="5" name="Graphic 4" descr="Gears with solid fill">
            <a:extLst>
              <a:ext uri="{FF2B5EF4-FFF2-40B4-BE49-F238E27FC236}">
                <a16:creationId xmlns:a16="http://schemas.microsoft.com/office/drawing/2014/main" id="{385E2729-0A5A-2064-F1CE-1D77A16F54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1844" y="-104172"/>
            <a:ext cx="1322742" cy="1322742"/>
          </a:xfrm>
          <a:prstGeom prst="rect">
            <a:avLst/>
          </a:prstGeom>
        </p:spPr>
      </p:pic>
      <p:pic>
        <p:nvPicPr>
          <p:cNvPr id="3" name="Picture 2" descr="A blue and black text&#10;&#10;Description automatically generated">
            <a:extLst>
              <a:ext uri="{FF2B5EF4-FFF2-40B4-BE49-F238E27FC236}">
                <a16:creationId xmlns:a16="http://schemas.microsoft.com/office/drawing/2014/main" id="{E60B2320-E96E-98CF-E175-B554104894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926" y="164393"/>
            <a:ext cx="2267073" cy="4262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3057A2-25D0-444D-03E0-493A51F9E2CD}"/>
              </a:ext>
            </a:extLst>
          </p:cNvPr>
          <p:cNvSpPr txBox="1"/>
          <p:nvPr/>
        </p:nvSpPr>
        <p:spPr>
          <a:xfrm>
            <a:off x="3047281" y="3274526"/>
            <a:ext cx="60945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Raleway" pitchFamily="2" charset="0"/>
              </a:rPr>
              <a:t>Picture removed for privacy.</a:t>
            </a:r>
          </a:p>
        </p:txBody>
      </p:sp>
    </p:spTree>
    <p:extLst>
      <p:ext uri="{BB962C8B-B14F-4D97-AF65-F5344CB8AC3E}">
        <p14:creationId xmlns:p14="http://schemas.microsoft.com/office/powerpoint/2010/main" val="841472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5E-6 -4.81481E-6 L -2.5E-6 -0.055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54167E-6 -4.81481E-6 L 3.54167E-6 -0.055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81481E-6 L 4.16667E-7 -0.0553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4.81481E-6 L 4.16667E-6 -0.0553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white background with red hexagons&#10;&#10;Description automatically generated">
            <a:extLst>
              <a:ext uri="{FF2B5EF4-FFF2-40B4-BE49-F238E27FC236}">
                <a16:creationId xmlns:a16="http://schemas.microsoft.com/office/drawing/2014/main" id="{6DA322D9-4553-AC40-0B7E-41BF1CA052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4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8827" b="8827"/>
          <a:stretch/>
        </p:blipFill>
        <p:spPr>
          <a:xfrm>
            <a:off x="-1" y="-104172"/>
            <a:ext cx="12192002" cy="7066344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82A2D6-7013-56DA-9C5E-D02423E0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0FD520-29D1-A77B-CE00-69481956C58B}"/>
              </a:ext>
            </a:extLst>
          </p:cNvPr>
          <p:cNvSpPr/>
          <p:nvPr/>
        </p:nvSpPr>
        <p:spPr>
          <a:xfrm>
            <a:off x="236765" y="1079426"/>
            <a:ext cx="11772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spc="-150" dirty="0">
                <a:solidFill>
                  <a:schemeClr val="tx2">
                    <a:lumMod val="7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Proposed Solution</a:t>
            </a:r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9B13F7C-D484-3FC2-B68A-D8CD2087EBB6}"/>
              </a:ext>
            </a:extLst>
          </p:cNvPr>
          <p:cNvSpPr/>
          <p:nvPr/>
        </p:nvSpPr>
        <p:spPr>
          <a:xfrm>
            <a:off x="10234733" y="5442770"/>
            <a:ext cx="602166" cy="157715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E5A436-9AF3-D6EB-3546-6CCBE9FC770E}"/>
              </a:ext>
            </a:extLst>
          </p:cNvPr>
          <p:cNvSpPr/>
          <p:nvPr/>
        </p:nvSpPr>
        <p:spPr>
          <a:xfrm>
            <a:off x="11026821" y="5442771"/>
            <a:ext cx="602166" cy="1577154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DB6A922-D257-39AD-43A9-A77D91C7430C}"/>
              </a:ext>
            </a:extLst>
          </p:cNvPr>
          <p:cNvSpPr/>
          <p:nvPr/>
        </p:nvSpPr>
        <p:spPr>
          <a:xfrm>
            <a:off x="534309" y="5442771"/>
            <a:ext cx="602166" cy="1577152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1B91875-7001-5995-863B-BEA5D32EAD02}"/>
              </a:ext>
            </a:extLst>
          </p:cNvPr>
          <p:cNvSpPr/>
          <p:nvPr/>
        </p:nvSpPr>
        <p:spPr>
          <a:xfrm>
            <a:off x="1343472" y="5442771"/>
            <a:ext cx="602166" cy="1577152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32" name="Picture 31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4EFED540-ED79-D236-FEE1-3B6BB2265F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6771" y="59288"/>
            <a:ext cx="1413828" cy="673800"/>
          </a:xfrm>
          <a:prstGeom prst="rect">
            <a:avLst/>
          </a:prstGeom>
        </p:spPr>
      </p:pic>
      <p:pic>
        <p:nvPicPr>
          <p:cNvPr id="9" name="Picture 8" descr="A hand holding a phone with a remote control&#10;&#10;Description automatically generated">
            <a:extLst>
              <a:ext uri="{FF2B5EF4-FFF2-40B4-BE49-F238E27FC236}">
                <a16:creationId xmlns:a16="http://schemas.microsoft.com/office/drawing/2014/main" id="{E94B8DDC-6EE0-63BE-B956-12FE0C722A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722" y="1855479"/>
            <a:ext cx="7670824" cy="4540774"/>
          </a:xfrm>
          <a:prstGeom prst="rect">
            <a:avLst/>
          </a:prstGeom>
        </p:spPr>
      </p:pic>
      <p:pic>
        <p:nvPicPr>
          <p:cNvPr id="10" name="Graphic 9" descr="Gears with solid fill">
            <a:extLst>
              <a:ext uri="{FF2B5EF4-FFF2-40B4-BE49-F238E27FC236}">
                <a16:creationId xmlns:a16="http://schemas.microsoft.com/office/drawing/2014/main" id="{BC58B7F8-E85D-BDE0-8D5E-642C8A4E8E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1844" y="-104172"/>
            <a:ext cx="1322742" cy="1322742"/>
          </a:xfrm>
          <a:prstGeom prst="rect">
            <a:avLst/>
          </a:prstGeom>
        </p:spPr>
      </p:pic>
      <p:pic>
        <p:nvPicPr>
          <p:cNvPr id="3" name="Picture 2" descr="A blue and black text&#10;&#10;Description automatically generated">
            <a:extLst>
              <a:ext uri="{FF2B5EF4-FFF2-40B4-BE49-F238E27FC236}">
                <a16:creationId xmlns:a16="http://schemas.microsoft.com/office/drawing/2014/main" id="{E9F1A95C-2A4C-D4A7-7DAA-5BB5DDA678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926" y="164393"/>
            <a:ext cx="2267073" cy="4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38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5E-6 -4.81481E-6 L -2.5E-6 -0.055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54167E-6 -4.81481E-6 L 3.54167E-6 -0.055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81481E-6 L 4.16667E-7 -0.0553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4.81481E-6 L 4.16667E-6 -0.0553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white background with red hexagons&#10;&#10;Description automatically generated">
            <a:extLst>
              <a:ext uri="{FF2B5EF4-FFF2-40B4-BE49-F238E27FC236}">
                <a16:creationId xmlns:a16="http://schemas.microsoft.com/office/drawing/2014/main" id="{6DA322D9-4553-AC40-0B7E-41BF1CA052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4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8827" b="8827"/>
          <a:stretch/>
        </p:blipFill>
        <p:spPr>
          <a:xfrm>
            <a:off x="-1" y="-104172"/>
            <a:ext cx="12192002" cy="7066344"/>
          </a:xfrm>
          <a:prstGeom prst="rect">
            <a:avLst/>
          </a:prstGeom>
          <a:noFill/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 dirty="0">
              <a:latin typeface="Raleway" panose="020B0503030101060003" pitchFamily="34" charset="7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82A2D6-7013-56DA-9C5E-D02423E0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0FD520-29D1-A77B-CE00-69481956C58B}"/>
              </a:ext>
            </a:extLst>
          </p:cNvPr>
          <p:cNvSpPr/>
          <p:nvPr/>
        </p:nvSpPr>
        <p:spPr>
          <a:xfrm>
            <a:off x="236765" y="923773"/>
            <a:ext cx="11772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spc="-150" dirty="0">
                <a:solidFill>
                  <a:schemeClr val="tx2">
                    <a:lumMod val="7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Video Demonstration</a:t>
            </a: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4E5A436-9AF3-D6EB-3546-6CCBE9FC770E}"/>
              </a:ext>
            </a:extLst>
          </p:cNvPr>
          <p:cNvSpPr/>
          <p:nvPr/>
        </p:nvSpPr>
        <p:spPr>
          <a:xfrm>
            <a:off x="9580059" y="5372471"/>
            <a:ext cx="602166" cy="1577154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pic>
        <p:nvPicPr>
          <p:cNvPr id="4" name="Picture 3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3BF253B9-E25B-73A9-0AA9-D8106A93C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6771" y="59288"/>
            <a:ext cx="1413828" cy="673800"/>
          </a:xfrm>
          <a:prstGeom prst="rect">
            <a:avLst/>
          </a:prstGeom>
        </p:spPr>
      </p:pic>
      <p:pic>
        <p:nvPicPr>
          <p:cNvPr id="12" name="Graphic 11" descr="Gears with solid fill">
            <a:extLst>
              <a:ext uri="{FF2B5EF4-FFF2-40B4-BE49-F238E27FC236}">
                <a16:creationId xmlns:a16="http://schemas.microsoft.com/office/drawing/2014/main" id="{F958C8E0-5364-FEC8-9DAB-06B949EF32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1844" y="-104172"/>
            <a:ext cx="1322742" cy="1322742"/>
          </a:xfrm>
          <a:prstGeom prst="rect">
            <a:avLst/>
          </a:prstGeom>
        </p:spPr>
      </p:pic>
      <p:pic>
        <p:nvPicPr>
          <p:cNvPr id="7" name="Picture 6" descr="A blue and black text&#10;&#10;Description automatically generated">
            <a:extLst>
              <a:ext uri="{FF2B5EF4-FFF2-40B4-BE49-F238E27FC236}">
                <a16:creationId xmlns:a16="http://schemas.microsoft.com/office/drawing/2014/main" id="{8A53CC0F-EB4A-C2E9-27CF-19E8DCDE03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926" y="164393"/>
            <a:ext cx="2267073" cy="4262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F22498-95EC-4523-78C2-4CD06336DC9E}"/>
              </a:ext>
            </a:extLst>
          </p:cNvPr>
          <p:cNvSpPr txBox="1"/>
          <p:nvPr/>
        </p:nvSpPr>
        <p:spPr>
          <a:xfrm>
            <a:off x="2294878" y="3103615"/>
            <a:ext cx="76081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Raleway" pitchFamily="2" charset="0"/>
              </a:rPr>
              <a:t>Video removed for privacy.</a:t>
            </a:r>
          </a:p>
        </p:txBody>
      </p:sp>
    </p:spTree>
    <p:extLst>
      <p:ext uri="{BB962C8B-B14F-4D97-AF65-F5344CB8AC3E}">
        <p14:creationId xmlns:p14="http://schemas.microsoft.com/office/powerpoint/2010/main" val="1895651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33333E-6 3.7037E-7 L 3.33333E-6 -0.0886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ed lines and dots">
            <a:extLst>
              <a:ext uri="{FF2B5EF4-FFF2-40B4-BE49-F238E27FC236}">
                <a16:creationId xmlns:a16="http://schemas.microsoft.com/office/drawing/2014/main" id="{0CF456F7-01F7-FD0E-DD65-3D4FFEC7E0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50B6116D-1723-6574-2E6D-278C740B5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771" y="59288"/>
            <a:ext cx="1413828" cy="673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438E99-B7AF-B3DA-BEAE-CDAEC73BD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AB727D30-255B-045E-C920-189DDE60B2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4939232"/>
                  </p:ext>
                </p:extLst>
              </p:nvPr>
            </p:nvGraphicFramePr>
            <p:xfrm>
              <a:off x="964114" y="245898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E0AB16F4-FC47-4567-B43B-D8B7756754B5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B727D30-255B-045E-C920-189DDE60B2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4114" y="2458980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C8C3E32D-D2E9-A7C7-6F4B-8901EB8D12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3910322"/>
                  </p:ext>
                </p:extLst>
              </p:nvPr>
            </p:nvGraphicFramePr>
            <p:xfrm>
              <a:off x="4428541" y="245898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F3E78DA9-6547-4312-B136-7548BAD9E9BC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8C3E32D-D2E9-A7C7-6F4B-8901EB8D12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28541" y="2458980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63D4C29D-7CC6-3B17-4988-767BCD357B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8876022"/>
                  </p:ext>
                </p:extLst>
              </p:nvPr>
            </p:nvGraphicFramePr>
            <p:xfrm>
              <a:off x="4428541" y="4742839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566A60DB-750C-4382-A7F8-9514180CCA6E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3D4C29D-7CC6-3B17-4988-767BCD357B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28541" y="4742839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9" name="Section Zoom 18">
                <a:extLst>
                  <a:ext uri="{FF2B5EF4-FFF2-40B4-BE49-F238E27FC236}">
                    <a16:creationId xmlns:a16="http://schemas.microsoft.com/office/drawing/2014/main" id="{540ADFDB-8E5A-13CD-4106-A40ABCF171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2578704"/>
                  </p:ext>
                </p:extLst>
              </p:nvPr>
            </p:nvGraphicFramePr>
            <p:xfrm>
              <a:off x="964114" y="4742839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940C0689-5ACD-47CD-BB1A-9425B632C7EB}">
                    <psez:zmPr id="{F30D4142-720B-438D-9947-88B9F35A46F3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9" name="Section Zoom 18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540ADFDB-8E5A-13CD-4106-A40ABCF171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4114" y="4742839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1" name="Section Zoom 20">
                <a:extLst>
                  <a:ext uri="{FF2B5EF4-FFF2-40B4-BE49-F238E27FC236}">
                    <a16:creationId xmlns:a16="http://schemas.microsoft.com/office/drawing/2014/main" id="{5D687442-DF5C-6D5F-F7E6-74142F9062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9897167"/>
                  </p:ext>
                </p:extLst>
              </p:nvPr>
            </p:nvGraphicFramePr>
            <p:xfrm>
              <a:off x="7892967" y="245898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D6AC984-77F8-49CF-8B05-4925DAE35F93}">
                    <psez:zmPr id="{15A0AC2C-BA69-4062-9EB9-4DD534ED59C1}" transitionDur="1000" showBg="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1" name="Section Zoom 20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5D687442-DF5C-6D5F-F7E6-74142F9062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92967" y="2458980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3" name="Section Zoom 22">
                <a:extLst>
                  <a:ext uri="{FF2B5EF4-FFF2-40B4-BE49-F238E27FC236}">
                    <a16:creationId xmlns:a16="http://schemas.microsoft.com/office/drawing/2014/main" id="{4D73EF7B-53BA-4BFD-FEB4-E3A73F7FD2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6513586"/>
                  </p:ext>
                </p:extLst>
              </p:nvPr>
            </p:nvGraphicFramePr>
            <p:xfrm>
              <a:off x="7892967" y="4742839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8CAA1EF0-AF7C-4618-A611-EC77F9BCA4C5}">
                    <psez:zmPr id="{CB5EDAC8-3E80-419C-BD9D-920BF8B7DD3D}" transitionDur="1000" showBg="0">
                      <p166:blipFill xmlns:p166="http://schemas.microsoft.com/office/powerpoint/2016/6/main">
                        <a:blip r:embed="rId2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3" name="Section Zoom 22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4D73EF7B-53BA-4BFD-FEB4-E3A73F7FD2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92967" y="4742839"/>
                <a:ext cx="3048000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B5373B1C-E3AA-3009-00E2-D2B172DFDD7C}"/>
              </a:ext>
            </a:extLst>
          </p:cNvPr>
          <p:cNvSpPr/>
          <p:nvPr/>
        </p:nvSpPr>
        <p:spPr>
          <a:xfrm>
            <a:off x="-180141" y="-7377364"/>
            <a:ext cx="12544540" cy="7320964"/>
          </a:xfrm>
          <a:prstGeom prst="rect">
            <a:avLst/>
          </a:prstGeom>
          <a:solidFill>
            <a:srgbClr val="101519">
              <a:alpha val="85000"/>
            </a:srgb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2CBB208-2F64-3560-CAAA-C10FB5485965}"/>
              </a:ext>
            </a:extLst>
          </p:cNvPr>
          <p:cNvSpPr/>
          <p:nvPr/>
        </p:nvSpPr>
        <p:spPr>
          <a:xfrm>
            <a:off x="126493" y="-4789527"/>
            <a:ext cx="11931273" cy="1323439"/>
          </a:xfrm>
          <a:prstGeom prst="rect">
            <a:avLst/>
          </a:prstGeom>
          <a:noFill/>
          <a:ln w="12700" cap="flat">
            <a:noFill/>
            <a:round/>
          </a:ln>
        </p:spPr>
        <p:txBody>
          <a:bodyPr wrap="square">
            <a:spAutoFit/>
          </a:bodyPr>
          <a:lstStyle/>
          <a:p>
            <a:pPr algn="ctr"/>
            <a:r>
              <a:rPr lang="en-US" sz="4000" b="1" spc="300" dirty="0" err="1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SmartTunes</a:t>
            </a:r>
            <a:r>
              <a:rPr lang="en-US" sz="4000" b="1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:</a:t>
            </a:r>
          </a:p>
          <a:p>
            <a:pPr algn="ctr"/>
            <a:r>
              <a:rPr lang="en-US" sz="4000" b="1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Listening to your Air Conditioner</a:t>
            </a:r>
            <a:endParaRPr lang="en-LT" sz="4000" b="1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74DA50-DF97-0FDA-0898-F51A9040D9D8}"/>
              </a:ext>
            </a:extLst>
          </p:cNvPr>
          <p:cNvSpPr txBox="1"/>
          <p:nvPr/>
        </p:nvSpPr>
        <p:spPr>
          <a:xfrm>
            <a:off x="1811169" y="-3139674"/>
            <a:ext cx="398646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Raleway" pitchFamily="2" charset="0"/>
              </a:rPr>
              <a:t>Project of:</a:t>
            </a:r>
          </a:p>
          <a:p>
            <a:pPr algn="ctr">
              <a:lnSpc>
                <a:spcPct val="150000"/>
              </a:lnSpc>
            </a:pPr>
            <a:endParaRPr lang="en-US" sz="400" dirty="0">
              <a:solidFill>
                <a:schemeClr val="bg1"/>
              </a:solidFill>
              <a:latin typeface="Raleway" pitchFamily="2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Muhammad Saad Abdullah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8E487D-CC73-7D65-BBEE-C800026971A1}"/>
              </a:ext>
            </a:extLst>
          </p:cNvPr>
          <p:cNvSpPr txBox="1"/>
          <p:nvPr/>
        </p:nvSpPr>
        <p:spPr>
          <a:xfrm>
            <a:off x="6241719" y="-3139674"/>
            <a:ext cx="438510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Raleway" pitchFamily="2" charset="0"/>
              </a:rPr>
              <a:t>Project Advisors:</a:t>
            </a:r>
          </a:p>
          <a:p>
            <a:pPr algn="ctr">
              <a:lnSpc>
                <a:spcPct val="150000"/>
              </a:lnSpc>
            </a:pPr>
            <a:endParaRPr lang="en-US" sz="4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Raleway" pitchFamily="2" charset="0"/>
              </a:rPr>
              <a:t>Muhammad Sufyan Vohra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091242D-F625-51EB-C901-9CA7D2B9EEF9}"/>
              </a:ext>
            </a:extLst>
          </p:cNvPr>
          <p:cNvSpPr/>
          <p:nvPr/>
        </p:nvSpPr>
        <p:spPr>
          <a:xfrm>
            <a:off x="126493" y="590193"/>
            <a:ext cx="11931273" cy="1323439"/>
          </a:xfrm>
          <a:prstGeom prst="rect">
            <a:avLst/>
          </a:prstGeom>
          <a:noFill/>
          <a:ln w="12700" cap="flat">
            <a:noFill/>
            <a:round/>
          </a:ln>
        </p:spPr>
        <p:txBody>
          <a:bodyPr wrap="square">
            <a:spAutoFit/>
          </a:bodyPr>
          <a:lstStyle/>
          <a:p>
            <a:pPr algn="ctr"/>
            <a:r>
              <a:rPr lang="en-US" sz="4000" b="1" spc="300" dirty="0" err="1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SmarTunes</a:t>
            </a:r>
            <a:r>
              <a:rPr lang="en-US" sz="4000" b="1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:</a:t>
            </a:r>
          </a:p>
          <a:p>
            <a:pPr algn="ctr"/>
            <a:r>
              <a:rPr lang="en-US" sz="4000" b="1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Montserrat" panose="00000500000000000000" pitchFamily="2" charset="0"/>
              </a:rPr>
              <a:t>Listening to your Air Conditioner</a:t>
            </a:r>
            <a:endParaRPr lang="en-LT" sz="4000" b="1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5" name="Picture 4" descr="A blue and black text&#10;&#10;Description automatically generated">
            <a:extLst>
              <a:ext uri="{FF2B5EF4-FFF2-40B4-BE49-F238E27FC236}">
                <a16:creationId xmlns:a16="http://schemas.microsoft.com/office/drawing/2014/main" id="{09EAB28D-FC24-41C5-4F58-885EFD91AB1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89926" y="164393"/>
            <a:ext cx="2267073" cy="4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red and white background&#10;&#10;Description automatically generated">
            <a:extLst>
              <a:ext uri="{FF2B5EF4-FFF2-40B4-BE49-F238E27FC236}">
                <a16:creationId xmlns:a16="http://schemas.microsoft.com/office/drawing/2014/main" id="{AD8E84E5-E59E-6802-63CE-A0759B7BD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4559366" y="1381882"/>
            <a:ext cx="30732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pc="-150" dirty="0">
                <a:solidFill>
                  <a:schemeClr val="tx2">
                    <a:lumMod val="7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Test 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5B3F9-7430-E804-1317-0EDF8B0ED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45" name="Chart 44" descr="Chart type: Doughnut. Yes accounts for the majority of 'Match'.&#10;&#10;Description automatically generated">
            <a:extLst>
              <a:ext uri="{FF2B5EF4-FFF2-40B4-BE49-F238E27FC236}">
                <a16:creationId xmlns:a16="http://schemas.microsoft.com/office/drawing/2014/main" id="{1EC80A96-C05B-DED6-ADBE-4D995CB4A4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9928776"/>
              </p:ext>
            </p:extLst>
          </p:nvPr>
        </p:nvGraphicFramePr>
        <p:xfrm>
          <a:off x="-325341" y="2193943"/>
          <a:ext cx="6068142" cy="4251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5C35FEEA-3A93-95C9-5F10-BEC519CDCC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0955844"/>
              </p:ext>
            </p:extLst>
          </p:nvPr>
        </p:nvGraphicFramePr>
        <p:xfrm>
          <a:off x="5330825" y="2516188"/>
          <a:ext cx="6621463" cy="348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6621957" imgH="3490118" progId="Excel.Sheet.12">
                  <p:embed/>
                </p:oleObj>
              </mc:Choice>
              <mc:Fallback>
                <p:oleObj name="Worksheet" r:id="rId5" imgW="6621957" imgH="349011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30825" y="2516188"/>
                        <a:ext cx="6621463" cy="3489325"/>
                      </a:xfrm>
                      <a:prstGeom prst="rect">
                        <a:avLst/>
                      </a:prstGeom>
                      <a:solidFill>
                        <a:schemeClr val="bg1">
                          <a:alpha val="9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" name="Picture 48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F078EDA9-9819-9757-6810-3C572F6F4A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06771" y="59288"/>
            <a:ext cx="1413828" cy="673800"/>
          </a:xfrm>
          <a:prstGeom prst="rect">
            <a:avLst/>
          </a:prstGeom>
        </p:spPr>
      </p:pic>
      <p:pic>
        <p:nvPicPr>
          <p:cNvPr id="3" name="Graphic 2" descr="Gears with solid fill">
            <a:extLst>
              <a:ext uri="{FF2B5EF4-FFF2-40B4-BE49-F238E27FC236}">
                <a16:creationId xmlns:a16="http://schemas.microsoft.com/office/drawing/2014/main" id="{63FD93D2-36CC-1D5E-CC3F-5C32ED447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1844" y="114716"/>
            <a:ext cx="1322742" cy="1322742"/>
          </a:xfrm>
          <a:prstGeom prst="rect">
            <a:avLst/>
          </a:prstGeom>
        </p:spPr>
      </p:pic>
      <p:pic>
        <p:nvPicPr>
          <p:cNvPr id="4" name="Picture 3" descr="A blue and black text&#10;&#10;Description automatically generated">
            <a:extLst>
              <a:ext uri="{FF2B5EF4-FFF2-40B4-BE49-F238E27FC236}">
                <a16:creationId xmlns:a16="http://schemas.microsoft.com/office/drawing/2014/main" id="{34A5FF57-1D70-CC22-9A01-03F52875F3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926" y="164393"/>
            <a:ext cx="2267073" cy="4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32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5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chemeClr val="bg1">
              <a:alpha val="75000"/>
            </a:schemeClr>
          </a:solidFill>
          <a:ln w="127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 dirty="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4454366" y="3907418"/>
            <a:ext cx="3283271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b="1" spc="-15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Why use</a:t>
            </a:r>
          </a:p>
          <a:p>
            <a:pPr algn="ctr"/>
            <a:r>
              <a:rPr lang="en-US" sz="6000" b="1" spc="-15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sound?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86CA7-0606-8601-4DC6-5EB8A504C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21</a:t>
            </a:fld>
            <a:endParaRPr lang="en-US"/>
          </a:p>
        </p:txBody>
      </p:sp>
      <p:pic>
        <p:nvPicPr>
          <p:cNvPr id="7" name="Graphic 6" descr="Lightbulb and gear outline">
            <a:extLst>
              <a:ext uri="{FF2B5EF4-FFF2-40B4-BE49-F238E27FC236}">
                <a16:creationId xmlns:a16="http://schemas.microsoft.com/office/drawing/2014/main" id="{DF257091-71FB-6E1C-197D-D86492AFE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4363" y="624144"/>
            <a:ext cx="3283274" cy="328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30513"/>
      </p:ext>
    </p:extLst>
  </p:cSld>
  <p:clrMapOvr>
    <a:masterClrMapping/>
  </p:clrMapOvr>
  <p:transition spd="slow" advTm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white triangle pattern">
            <a:extLst>
              <a:ext uri="{FF2B5EF4-FFF2-40B4-BE49-F238E27FC236}">
                <a16:creationId xmlns:a16="http://schemas.microsoft.com/office/drawing/2014/main" id="{601D7237-0482-C39F-48AD-E9C0E0CA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7" name="Graphic 76" descr="Target with solid fill">
            <a:extLst>
              <a:ext uri="{FF2B5EF4-FFF2-40B4-BE49-F238E27FC236}">
                <a16:creationId xmlns:a16="http://schemas.microsoft.com/office/drawing/2014/main" id="{64B51B04-9CD6-BD39-B5B3-39CA154A5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48036" y="5540639"/>
            <a:ext cx="1106856" cy="1106856"/>
          </a:xfrm>
          <a:prstGeom prst="rect">
            <a:avLst/>
          </a:prstGeom>
          <a:effectLst>
            <a:glow rad="254000">
              <a:schemeClr val="bg1">
                <a:lumMod val="50000"/>
                <a:alpha val="30000"/>
              </a:schemeClr>
            </a:glow>
            <a:outerShdw dir="16020000" sx="117000" sy="117000" kx="-1200000" algn="bl" rotWithShape="0">
              <a:schemeClr val="bg1">
                <a:alpha val="19000"/>
              </a:schemeClr>
            </a:outerShdw>
          </a:effectLst>
          <a:scene3d>
            <a:camera prst="isometricOffAxis2Left"/>
            <a:lightRig rig="threePt" dir="t"/>
          </a:scene3d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0FF6A2C9-06C8-0BFD-6144-C3D4385040C0}"/>
              </a:ext>
            </a:extLst>
          </p:cNvPr>
          <p:cNvGrpSpPr/>
          <p:nvPr/>
        </p:nvGrpSpPr>
        <p:grpSpPr>
          <a:xfrm rot="5400000">
            <a:off x="10215766" y="6486404"/>
            <a:ext cx="325492" cy="300588"/>
            <a:chOff x="11168281" y="1920021"/>
            <a:chExt cx="488526" cy="451148"/>
          </a:xfrm>
          <a:effectLst/>
        </p:grpSpPr>
        <p:sp>
          <p:nvSpPr>
            <p:cNvPr id="79" name="Arrow: Chevron 78">
              <a:extLst>
                <a:ext uri="{FF2B5EF4-FFF2-40B4-BE49-F238E27FC236}">
                  <a16:creationId xmlns:a16="http://schemas.microsoft.com/office/drawing/2014/main" id="{71B57EE9-2A8A-E05E-C2F7-399D679A70B6}"/>
                </a:ext>
              </a:extLst>
            </p:cNvPr>
            <p:cNvSpPr/>
            <p:nvPr/>
          </p:nvSpPr>
          <p:spPr>
            <a:xfrm rot="14838680">
              <a:off x="11439921" y="2154284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Arrow: Chevron 79">
              <a:extLst>
                <a:ext uri="{FF2B5EF4-FFF2-40B4-BE49-F238E27FC236}">
                  <a16:creationId xmlns:a16="http://schemas.microsoft.com/office/drawing/2014/main" id="{CB4EB46E-84AF-3A95-0E19-8A3C264E1C1B}"/>
                </a:ext>
              </a:extLst>
            </p:cNvPr>
            <p:cNvSpPr/>
            <p:nvPr/>
          </p:nvSpPr>
          <p:spPr>
            <a:xfrm rot="14838680">
              <a:off x="11381864" y="2043129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1" name="Arrow: Chevron 80">
              <a:extLst>
                <a:ext uri="{FF2B5EF4-FFF2-40B4-BE49-F238E27FC236}">
                  <a16:creationId xmlns:a16="http://schemas.microsoft.com/office/drawing/2014/main" id="{F456BE04-5377-7683-8407-B5F08DDA017A}"/>
                </a:ext>
              </a:extLst>
            </p:cNvPr>
            <p:cNvSpPr/>
            <p:nvPr/>
          </p:nvSpPr>
          <p:spPr>
            <a:xfrm rot="14838680">
              <a:off x="11323808" y="1931975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Arrow: Chevron 81">
              <a:extLst>
                <a:ext uri="{FF2B5EF4-FFF2-40B4-BE49-F238E27FC236}">
                  <a16:creationId xmlns:a16="http://schemas.microsoft.com/office/drawing/2014/main" id="{CEEEF1FE-3E17-6EC8-440A-604405872AF1}"/>
                </a:ext>
              </a:extLst>
            </p:cNvPr>
            <p:cNvSpPr/>
            <p:nvPr/>
          </p:nvSpPr>
          <p:spPr>
            <a:xfrm rot="14838680">
              <a:off x="11265751" y="1822551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CFFC8D6-4608-F0D9-F0A7-228B54D83E80}"/>
              </a:ext>
            </a:extLst>
          </p:cNvPr>
          <p:cNvGrpSpPr/>
          <p:nvPr/>
        </p:nvGrpSpPr>
        <p:grpSpPr>
          <a:xfrm rot="8362844">
            <a:off x="10148845" y="5610377"/>
            <a:ext cx="325492" cy="300588"/>
            <a:chOff x="11168281" y="1920021"/>
            <a:chExt cx="488526" cy="451148"/>
          </a:xfrm>
          <a:effectLst/>
        </p:grpSpPr>
        <p:sp>
          <p:nvSpPr>
            <p:cNvPr id="84" name="Arrow: Chevron 83">
              <a:extLst>
                <a:ext uri="{FF2B5EF4-FFF2-40B4-BE49-F238E27FC236}">
                  <a16:creationId xmlns:a16="http://schemas.microsoft.com/office/drawing/2014/main" id="{1A3DF9AE-B55A-9CC7-48FB-28959D88517A}"/>
                </a:ext>
              </a:extLst>
            </p:cNvPr>
            <p:cNvSpPr/>
            <p:nvPr/>
          </p:nvSpPr>
          <p:spPr>
            <a:xfrm rot="14838680">
              <a:off x="11439921" y="2154284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Arrow: Chevron 84">
              <a:extLst>
                <a:ext uri="{FF2B5EF4-FFF2-40B4-BE49-F238E27FC236}">
                  <a16:creationId xmlns:a16="http://schemas.microsoft.com/office/drawing/2014/main" id="{C44F6ECF-1C97-E25C-08AE-202CD945EE9C}"/>
                </a:ext>
              </a:extLst>
            </p:cNvPr>
            <p:cNvSpPr/>
            <p:nvPr/>
          </p:nvSpPr>
          <p:spPr>
            <a:xfrm rot="14838680">
              <a:off x="11381864" y="2043129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6" name="Arrow: Chevron 85">
              <a:extLst>
                <a:ext uri="{FF2B5EF4-FFF2-40B4-BE49-F238E27FC236}">
                  <a16:creationId xmlns:a16="http://schemas.microsoft.com/office/drawing/2014/main" id="{4624871A-A6DC-9846-C248-CDA767A5D900}"/>
                </a:ext>
              </a:extLst>
            </p:cNvPr>
            <p:cNvSpPr/>
            <p:nvPr/>
          </p:nvSpPr>
          <p:spPr>
            <a:xfrm rot="14838680">
              <a:off x="11323808" y="1931975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Arrow: Chevron 86">
              <a:extLst>
                <a:ext uri="{FF2B5EF4-FFF2-40B4-BE49-F238E27FC236}">
                  <a16:creationId xmlns:a16="http://schemas.microsoft.com/office/drawing/2014/main" id="{2A738DD8-0CEB-54CE-00F2-64759D5E3F2F}"/>
                </a:ext>
              </a:extLst>
            </p:cNvPr>
            <p:cNvSpPr/>
            <p:nvPr/>
          </p:nvSpPr>
          <p:spPr>
            <a:xfrm rot="14838680">
              <a:off x="11265751" y="1822551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D1C7B16-E1F7-EA41-21F2-3D5D0B7FE8D0}"/>
              </a:ext>
            </a:extLst>
          </p:cNvPr>
          <p:cNvSpPr/>
          <p:nvPr/>
        </p:nvSpPr>
        <p:spPr>
          <a:xfrm>
            <a:off x="236765" y="1364300"/>
            <a:ext cx="11772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spc="-150" dirty="0">
                <a:solidFill>
                  <a:schemeClr val="tx2">
                    <a:lumMod val="7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Why use sound?</a:t>
            </a:r>
          </a:p>
        </p:txBody>
      </p:sp>
      <p:pic>
        <p:nvPicPr>
          <p:cNvPr id="5" name="Picture 4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63A8EC07-26D1-FAAE-349E-88CBAE937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6771" y="59288"/>
            <a:ext cx="1413828" cy="673800"/>
          </a:xfrm>
          <a:prstGeom prst="rect">
            <a:avLst/>
          </a:prstGeom>
        </p:spPr>
      </p:pic>
      <p:sp>
        <p:nvSpPr>
          <p:cNvPr id="8" name="Google Shape;1308;p54">
            <a:extLst>
              <a:ext uri="{FF2B5EF4-FFF2-40B4-BE49-F238E27FC236}">
                <a16:creationId xmlns:a16="http://schemas.microsoft.com/office/drawing/2014/main" id="{052B7265-1278-4212-1838-96BCD79D3601}"/>
              </a:ext>
            </a:extLst>
          </p:cNvPr>
          <p:cNvSpPr txBox="1"/>
          <p:nvPr/>
        </p:nvSpPr>
        <p:spPr>
          <a:xfrm>
            <a:off x="2652794" y="3010414"/>
            <a:ext cx="1986000" cy="54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Remote Monitoring</a:t>
            </a:r>
            <a:endParaRPr sz="1600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9" name="Google Shape;1312;p54">
            <a:extLst>
              <a:ext uri="{FF2B5EF4-FFF2-40B4-BE49-F238E27FC236}">
                <a16:creationId xmlns:a16="http://schemas.microsoft.com/office/drawing/2014/main" id="{D3702D68-1B55-734A-F8D6-05EF44FEB674}"/>
              </a:ext>
            </a:extLst>
          </p:cNvPr>
          <p:cNvSpPr txBox="1"/>
          <p:nvPr/>
        </p:nvSpPr>
        <p:spPr>
          <a:xfrm>
            <a:off x="1213626" y="4641474"/>
            <a:ext cx="1986000" cy="57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Cost-Effective Solution</a:t>
            </a:r>
            <a:endParaRPr sz="1600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0" name="Google Shape;1314;p54">
            <a:extLst>
              <a:ext uri="{FF2B5EF4-FFF2-40B4-BE49-F238E27FC236}">
                <a16:creationId xmlns:a16="http://schemas.microsoft.com/office/drawing/2014/main" id="{4A390477-08C9-EFF4-B15A-B85AF5B3C67E}"/>
              </a:ext>
            </a:extLst>
          </p:cNvPr>
          <p:cNvSpPr txBox="1"/>
          <p:nvPr/>
        </p:nvSpPr>
        <p:spPr>
          <a:xfrm>
            <a:off x="4204888" y="4675946"/>
            <a:ext cx="1986000" cy="543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Universality and Compatibility</a:t>
            </a:r>
            <a:endParaRPr sz="1600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1" name="Google Shape;1331;p54">
            <a:extLst>
              <a:ext uri="{FF2B5EF4-FFF2-40B4-BE49-F238E27FC236}">
                <a16:creationId xmlns:a16="http://schemas.microsoft.com/office/drawing/2014/main" id="{89BE9AD4-6D8D-46D5-BD85-8A1441146337}"/>
              </a:ext>
            </a:extLst>
          </p:cNvPr>
          <p:cNvSpPr/>
          <p:nvPr/>
        </p:nvSpPr>
        <p:spPr>
          <a:xfrm>
            <a:off x="1777531" y="2771886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2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12" name="Google Shape;1332;p54">
            <a:extLst>
              <a:ext uri="{FF2B5EF4-FFF2-40B4-BE49-F238E27FC236}">
                <a16:creationId xmlns:a16="http://schemas.microsoft.com/office/drawing/2014/main" id="{06F42DA7-7421-3B66-5111-AFC9E0D9992F}"/>
              </a:ext>
            </a:extLst>
          </p:cNvPr>
          <p:cNvCxnSpPr>
            <a:cxnSpLocks/>
          </p:cNvCxnSpPr>
          <p:nvPr/>
        </p:nvCxnSpPr>
        <p:spPr>
          <a:xfrm flipV="1">
            <a:off x="2157931" y="3544218"/>
            <a:ext cx="0" cy="108195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33;p54">
            <a:extLst>
              <a:ext uri="{FF2B5EF4-FFF2-40B4-BE49-F238E27FC236}">
                <a16:creationId xmlns:a16="http://schemas.microsoft.com/office/drawing/2014/main" id="{FB5024B6-2E1A-6BDE-405E-5DE308B4D1D6}"/>
              </a:ext>
            </a:extLst>
          </p:cNvPr>
          <p:cNvSpPr/>
          <p:nvPr/>
        </p:nvSpPr>
        <p:spPr>
          <a:xfrm>
            <a:off x="3180533" y="4651923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3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14" name="Google Shape;1334;p54">
            <a:extLst>
              <a:ext uri="{FF2B5EF4-FFF2-40B4-BE49-F238E27FC236}">
                <a16:creationId xmlns:a16="http://schemas.microsoft.com/office/drawing/2014/main" id="{1DA4D1DC-9BAD-3646-EE1F-9EC78DBEB2CB}"/>
              </a:ext>
            </a:extLst>
          </p:cNvPr>
          <p:cNvCxnSpPr>
            <a:cxnSpLocks/>
          </p:cNvCxnSpPr>
          <p:nvPr/>
        </p:nvCxnSpPr>
        <p:spPr>
          <a:xfrm flipV="1">
            <a:off x="3550431" y="3496163"/>
            <a:ext cx="0" cy="112048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335;p54">
            <a:extLst>
              <a:ext uri="{FF2B5EF4-FFF2-40B4-BE49-F238E27FC236}">
                <a16:creationId xmlns:a16="http://schemas.microsoft.com/office/drawing/2014/main" id="{DD3D2CBF-D777-F15F-A0D1-90A803D0C572}"/>
              </a:ext>
            </a:extLst>
          </p:cNvPr>
          <p:cNvSpPr/>
          <p:nvPr/>
        </p:nvSpPr>
        <p:spPr>
          <a:xfrm>
            <a:off x="4764587" y="2767822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4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16" name="Google Shape;1336;p54">
            <a:extLst>
              <a:ext uri="{FF2B5EF4-FFF2-40B4-BE49-F238E27FC236}">
                <a16:creationId xmlns:a16="http://schemas.microsoft.com/office/drawing/2014/main" id="{7799B430-D794-850C-DD37-EC708F6E9615}"/>
              </a:ext>
            </a:extLst>
          </p:cNvPr>
          <p:cNvCxnSpPr>
            <a:cxnSpLocks/>
          </p:cNvCxnSpPr>
          <p:nvPr/>
        </p:nvCxnSpPr>
        <p:spPr>
          <a:xfrm flipV="1">
            <a:off x="5144987" y="3520345"/>
            <a:ext cx="0" cy="1141038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333;p54">
            <a:extLst>
              <a:ext uri="{FF2B5EF4-FFF2-40B4-BE49-F238E27FC236}">
                <a16:creationId xmlns:a16="http://schemas.microsoft.com/office/drawing/2014/main" id="{42DF1AA8-A72A-B562-B94E-E1B43FD5B791}"/>
              </a:ext>
            </a:extLst>
          </p:cNvPr>
          <p:cNvSpPr/>
          <p:nvPr/>
        </p:nvSpPr>
        <p:spPr>
          <a:xfrm>
            <a:off x="449098" y="4626175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1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18" name="Google Shape;1332;p54">
            <a:extLst>
              <a:ext uri="{FF2B5EF4-FFF2-40B4-BE49-F238E27FC236}">
                <a16:creationId xmlns:a16="http://schemas.microsoft.com/office/drawing/2014/main" id="{DA8EE68C-19D6-D828-4BC7-C60A52EEB447}"/>
              </a:ext>
            </a:extLst>
          </p:cNvPr>
          <p:cNvCxnSpPr>
            <a:cxnSpLocks/>
          </p:cNvCxnSpPr>
          <p:nvPr/>
        </p:nvCxnSpPr>
        <p:spPr>
          <a:xfrm flipV="1">
            <a:off x="829498" y="3509669"/>
            <a:ext cx="0" cy="1071856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D78E63-683B-8B5C-D4BE-E89181D9D7F1}"/>
              </a:ext>
            </a:extLst>
          </p:cNvPr>
          <p:cNvSpPr txBox="1"/>
          <p:nvPr/>
        </p:nvSpPr>
        <p:spPr>
          <a:xfrm>
            <a:off x="30983" y="2920428"/>
            <a:ext cx="1668129" cy="58477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Non-Destructive Data Collection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01A7F9-2AEC-1114-75CA-AD0F27B02510}"/>
              </a:ext>
            </a:extLst>
          </p:cNvPr>
          <p:cNvCxnSpPr>
            <a:cxnSpLocks/>
          </p:cNvCxnSpPr>
          <p:nvPr/>
        </p:nvCxnSpPr>
        <p:spPr>
          <a:xfrm>
            <a:off x="829498" y="3962400"/>
            <a:ext cx="5659294" cy="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EAA09FE3-C730-A482-ABB9-B6C15D21C01A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 dirty="0">
              <a:latin typeface="Raleway" panose="020B0503030101060003" pitchFamily="34" charset="77"/>
            </a:endParaRPr>
          </a:p>
        </p:txBody>
      </p:sp>
      <p:sp>
        <p:nvSpPr>
          <p:cNvPr id="3" name="Google Shape;1308;p54">
            <a:extLst>
              <a:ext uri="{FF2B5EF4-FFF2-40B4-BE49-F238E27FC236}">
                <a16:creationId xmlns:a16="http://schemas.microsoft.com/office/drawing/2014/main" id="{26D8F143-18FA-90AD-D600-674ECF972531}"/>
              </a:ext>
            </a:extLst>
          </p:cNvPr>
          <p:cNvSpPr txBox="1"/>
          <p:nvPr/>
        </p:nvSpPr>
        <p:spPr>
          <a:xfrm>
            <a:off x="5591155" y="3001523"/>
            <a:ext cx="1986000" cy="54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Monetary Value</a:t>
            </a:r>
            <a:endParaRPr sz="1600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7" name="Google Shape;1333;p54">
            <a:extLst>
              <a:ext uri="{FF2B5EF4-FFF2-40B4-BE49-F238E27FC236}">
                <a16:creationId xmlns:a16="http://schemas.microsoft.com/office/drawing/2014/main" id="{B466F28E-A85A-38CE-F03D-1F7BB8E25E11}"/>
              </a:ext>
            </a:extLst>
          </p:cNvPr>
          <p:cNvSpPr/>
          <p:nvPr/>
        </p:nvSpPr>
        <p:spPr>
          <a:xfrm>
            <a:off x="6118894" y="4643032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5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22" name="Google Shape;1334;p54">
            <a:extLst>
              <a:ext uri="{FF2B5EF4-FFF2-40B4-BE49-F238E27FC236}">
                <a16:creationId xmlns:a16="http://schemas.microsoft.com/office/drawing/2014/main" id="{A44B8DF8-564E-2198-6F8A-D4BE38C535DA}"/>
              </a:ext>
            </a:extLst>
          </p:cNvPr>
          <p:cNvCxnSpPr>
            <a:cxnSpLocks/>
          </p:cNvCxnSpPr>
          <p:nvPr/>
        </p:nvCxnSpPr>
        <p:spPr>
          <a:xfrm flipV="1">
            <a:off x="6488792" y="3487272"/>
            <a:ext cx="0" cy="112048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D4FAFFC-815B-8020-410C-B8A7889DEDDC}"/>
              </a:ext>
            </a:extLst>
          </p:cNvPr>
          <p:cNvCxnSpPr>
            <a:cxnSpLocks/>
          </p:cNvCxnSpPr>
          <p:nvPr/>
        </p:nvCxnSpPr>
        <p:spPr>
          <a:xfrm>
            <a:off x="7809293" y="2771886"/>
            <a:ext cx="0" cy="259253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5" name="Graphic 24" descr="Lightbulb and gear outline">
            <a:extLst>
              <a:ext uri="{FF2B5EF4-FFF2-40B4-BE49-F238E27FC236}">
                <a16:creationId xmlns:a16="http://schemas.microsoft.com/office/drawing/2014/main" id="{1229FE48-6F76-99A2-AC97-0B37A3C82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2927" y="67444"/>
            <a:ext cx="1326146" cy="1326146"/>
          </a:xfrm>
          <a:prstGeom prst="rect">
            <a:avLst/>
          </a:prstGeom>
        </p:spPr>
      </p:pic>
      <p:pic>
        <p:nvPicPr>
          <p:cNvPr id="23" name="Picture 22" descr="A blue and black text&#10;&#10;Description automatically generated">
            <a:extLst>
              <a:ext uri="{FF2B5EF4-FFF2-40B4-BE49-F238E27FC236}">
                <a16:creationId xmlns:a16="http://schemas.microsoft.com/office/drawing/2014/main" id="{FC3211E6-4ACA-DAFE-FCBD-64A1C0AA03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926" y="164393"/>
            <a:ext cx="2267073" cy="4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36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2.59259E-6 L 0.02865 -0.02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-12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-4.81481E-6 L 0.0293 0.0189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94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3" grpId="0" animBg="1"/>
      <p:bldP spid="15" grpId="0" animBg="1"/>
      <p:bldP spid="17" grpId="0" animBg="1"/>
      <p:bldP spid="19" grpId="0"/>
      <p:bldP spid="3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white triangle pattern">
            <a:extLst>
              <a:ext uri="{FF2B5EF4-FFF2-40B4-BE49-F238E27FC236}">
                <a16:creationId xmlns:a16="http://schemas.microsoft.com/office/drawing/2014/main" id="{F5BE02B4-2697-71A9-CC3C-A65A78F5F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CECDFED4-E65D-53D5-7CBF-A8A790457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6771" y="59288"/>
            <a:ext cx="1413828" cy="673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434E9A4-8144-E61A-99BA-A35194EC3519}"/>
              </a:ext>
            </a:extLst>
          </p:cNvPr>
          <p:cNvSpPr txBox="1"/>
          <p:nvPr/>
        </p:nvSpPr>
        <p:spPr>
          <a:xfrm>
            <a:off x="8004750" y="3576009"/>
            <a:ext cx="3771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0"/>
              </a:rPr>
              <a:t> Sound-based data retrieval eliminates the need for disassembling air conditioners</a:t>
            </a:r>
          </a:p>
        </p:txBody>
      </p:sp>
      <p:sp>
        <p:nvSpPr>
          <p:cNvPr id="37" name="Google Shape;1308;p54">
            <a:extLst>
              <a:ext uri="{FF2B5EF4-FFF2-40B4-BE49-F238E27FC236}">
                <a16:creationId xmlns:a16="http://schemas.microsoft.com/office/drawing/2014/main" id="{856C7DF7-C993-36DB-1636-CCBE043CE051}"/>
              </a:ext>
            </a:extLst>
          </p:cNvPr>
          <p:cNvSpPr txBox="1"/>
          <p:nvPr/>
        </p:nvSpPr>
        <p:spPr>
          <a:xfrm>
            <a:off x="2652794" y="3010414"/>
            <a:ext cx="1986000" cy="54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Remote Monitoring</a:t>
            </a:r>
            <a:endParaRPr sz="1600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38" name="Google Shape;1312;p54">
            <a:extLst>
              <a:ext uri="{FF2B5EF4-FFF2-40B4-BE49-F238E27FC236}">
                <a16:creationId xmlns:a16="http://schemas.microsoft.com/office/drawing/2014/main" id="{60095FC3-8092-895C-3C33-17D9176FF057}"/>
              </a:ext>
            </a:extLst>
          </p:cNvPr>
          <p:cNvSpPr txBox="1"/>
          <p:nvPr/>
        </p:nvSpPr>
        <p:spPr>
          <a:xfrm>
            <a:off x="1213626" y="4641474"/>
            <a:ext cx="1986000" cy="57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Cost-Effective Solution</a:t>
            </a:r>
            <a:endParaRPr sz="1600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39" name="Google Shape;1314;p54">
            <a:extLst>
              <a:ext uri="{FF2B5EF4-FFF2-40B4-BE49-F238E27FC236}">
                <a16:creationId xmlns:a16="http://schemas.microsoft.com/office/drawing/2014/main" id="{C32791A0-1930-4C4C-8567-B1882C8499BD}"/>
              </a:ext>
            </a:extLst>
          </p:cNvPr>
          <p:cNvSpPr txBox="1"/>
          <p:nvPr/>
        </p:nvSpPr>
        <p:spPr>
          <a:xfrm>
            <a:off x="4204888" y="4675946"/>
            <a:ext cx="1986000" cy="543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Universality and Compatibility</a:t>
            </a:r>
            <a:endParaRPr sz="1600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0" name="Google Shape;1331;p54">
            <a:extLst>
              <a:ext uri="{FF2B5EF4-FFF2-40B4-BE49-F238E27FC236}">
                <a16:creationId xmlns:a16="http://schemas.microsoft.com/office/drawing/2014/main" id="{19A1FBCB-833A-BCC8-60B3-84A879DBF47C}"/>
              </a:ext>
            </a:extLst>
          </p:cNvPr>
          <p:cNvSpPr/>
          <p:nvPr/>
        </p:nvSpPr>
        <p:spPr>
          <a:xfrm>
            <a:off x="1777531" y="2771886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2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41" name="Google Shape;1332;p54">
            <a:extLst>
              <a:ext uri="{FF2B5EF4-FFF2-40B4-BE49-F238E27FC236}">
                <a16:creationId xmlns:a16="http://schemas.microsoft.com/office/drawing/2014/main" id="{9E79ADEA-C5F9-CE48-0E6C-828F09204045}"/>
              </a:ext>
            </a:extLst>
          </p:cNvPr>
          <p:cNvCxnSpPr>
            <a:cxnSpLocks/>
          </p:cNvCxnSpPr>
          <p:nvPr/>
        </p:nvCxnSpPr>
        <p:spPr>
          <a:xfrm flipV="1">
            <a:off x="2157931" y="3544218"/>
            <a:ext cx="0" cy="108195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1333;p54">
            <a:extLst>
              <a:ext uri="{FF2B5EF4-FFF2-40B4-BE49-F238E27FC236}">
                <a16:creationId xmlns:a16="http://schemas.microsoft.com/office/drawing/2014/main" id="{5FB431F9-B0F6-092E-5D55-D5DFE7E57A44}"/>
              </a:ext>
            </a:extLst>
          </p:cNvPr>
          <p:cNvSpPr/>
          <p:nvPr/>
        </p:nvSpPr>
        <p:spPr>
          <a:xfrm>
            <a:off x="3180533" y="4651923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3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43" name="Google Shape;1334;p54">
            <a:extLst>
              <a:ext uri="{FF2B5EF4-FFF2-40B4-BE49-F238E27FC236}">
                <a16:creationId xmlns:a16="http://schemas.microsoft.com/office/drawing/2014/main" id="{DE838116-5FB4-F485-C801-2A073BD9E2DF}"/>
              </a:ext>
            </a:extLst>
          </p:cNvPr>
          <p:cNvCxnSpPr>
            <a:cxnSpLocks/>
          </p:cNvCxnSpPr>
          <p:nvPr/>
        </p:nvCxnSpPr>
        <p:spPr>
          <a:xfrm flipV="1">
            <a:off x="3550431" y="3496163"/>
            <a:ext cx="0" cy="112048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1335;p54">
            <a:extLst>
              <a:ext uri="{FF2B5EF4-FFF2-40B4-BE49-F238E27FC236}">
                <a16:creationId xmlns:a16="http://schemas.microsoft.com/office/drawing/2014/main" id="{6C6F54A4-56C0-55B3-C6F7-38F55F3F26B3}"/>
              </a:ext>
            </a:extLst>
          </p:cNvPr>
          <p:cNvSpPr/>
          <p:nvPr/>
        </p:nvSpPr>
        <p:spPr>
          <a:xfrm>
            <a:off x="4764587" y="2767822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4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45" name="Google Shape;1336;p54">
            <a:extLst>
              <a:ext uri="{FF2B5EF4-FFF2-40B4-BE49-F238E27FC236}">
                <a16:creationId xmlns:a16="http://schemas.microsoft.com/office/drawing/2014/main" id="{5E740968-67DF-72B5-5618-03490C05E896}"/>
              </a:ext>
            </a:extLst>
          </p:cNvPr>
          <p:cNvCxnSpPr>
            <a:cxnSpLocks/>
          </p:cNvCxnSpPr>
          <p:nvPr/>
        </p:nvCxnSpPr>
        <p:spPr>
          <a:xfrm flipV="1">
            <a:off x="5144987" y="3520345"/>
            <a:ext cx="0" cy="1141038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1333;p54">
            <a:extLst>
              <a:ext uri="{FF2B5EF4-FFF2-40B4-BE49-F238E27FC236}">
                <a16:creationId xmlns:a16="http://schemas.microsoft.com/office/drawing/2014/main" id="{F98672CF-295B-6665-AB24-62B893729228}"/>
              </a:ext>
            </a:extLst>
          </p:cNvPr>
          <p:cNvSpPr/>
          <p:nvPr/>
        </p:nvSpPr>
        <p:spPr>
          <a:xfrm>
            <a:off x="449098" y="4626175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1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47" name="Google Shape;1332;p54">
            <a:extLst>
              <a:ext uri="{FF2B5EF4-FFF2-40B4-BE49-F238E27FC236}">
                <a16:creationId xmlns:a16="http://schemas.microsoft.com/office/drawing/2014/main" id="{99D60A15-00CB-6EA5-DBB6-02EA7E732707}"/>
              </a:ext>
            </a:extLst>
          </p:cNvPr>
          <p:cNvCxnSpPr>
            <a:cxnSpLocks/>
          </p:cNvCxnSpPr>
          <p:nvPr/>
        </p:nvCxnSpPr>
        <p:spPr>
          <a:xfrm flipV="1">
            <a:off x="829498" y="3509669"/>
            <a:ext cx="0" cy="1071856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97643D5-F7D4-9827-3189-ED34DD0A3F76}"/>
              </a:ext>
            </a:extLst>
          </p:cNvPr>
          <p:cNvSpPr txBox="1"/>
          <p:nvPr/>
        </p:nvSpPr>
        <p:spPr>
          <a:xfrm>
            <a:off x="-213775" y="2836114"/>
            <a:ext cx="2205573" cy="70788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Non-Destructive Data Collection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CF9C295-C263-2CDB-1E5F-E1CDE70797D2}"/>
              </a:ext>
            </a:extLst>
          </p:cNvPr>
          <p:cNvCxnSpPr>
            <a:cxnSpLocks/>
          </p:cNvCxnSpPr>
          <p:nvPr/>
        </p:nvCxnSpPr>
        <p:spPr>
          <a:xfrm>
            <a:off x="829498" y="3962400"/>
            <a:ext cx="5659294" cy="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Google Shape;1308;p54">
            <a:extLst>
              <a:ext uri="{FF2B5EF4-FFF2-40B4-BE49-F238E27FC236}">
                <a16:creationId xmlns:a16="http://schemas.microsoft.com/office/drawing/2014/main" id="{C92BB32F-2931-0731-80D3-735CA38A0EAD}"/>
              </a:ext>
            </a:extLst>
          </p:cNvPr>
          <p:cNvSpPr txBox="1"/>
          <p:nvPr/>
        </p:nvSpPr>
        <p:spPr>
          <a:xfrm>
            <a:off x="5591155" y="3001523"/>
            <a:ext cx="1986000" cy="54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Monetary Value</a:t>
            </a:r>
            <a:endParaRPr sz="1600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51" name="Google Shape;1333;p54">
            <a:extLst>
              <a:ext uri="{FF2B5EF4-FFF2-40B4-BE49-F238E27FC236}">
                <a16:creationId xmlns:a16="http://schemas.microsoft.com/office/drawing/2014/main" id="{D3652037-BC88-A668-63E3-1DC3FC53633D}"/>
              </a:ext>
            </a:extLst>
          </p:cNvPr>
          <p:cNvSpPr/>
          <p:nvPr/>
        </p:nvSpPr>
        <p:spPr>
          <a:xfrm>
            <a:off x="6118894" y="4643032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5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52" name="Google Shape;1334;p54">
            <a:extLst>
              <a:ext uri="{FF2B5EF4-FFF2-40B4-BE49-F238E27FC236}">
                <a16:creationId xmlns:a16="http://schemas.microsoft.com/office/drawing/2014/main" id="{D1633708-4868-9BA5-D810-1644ACD83233}"/>
              </a:ext>
            </a:extLst>
          </p:cNvPr>
          <p:cNvCxnSpPr>
            <a:cxnSpLocks/>
          </p:cNvCxnSpPr>
          <p:nvPr/>
        </p:nvCxnSpPr>
        <p:spPr>
          <a:xfrm flipV="1">
            <a:off x="6488792" y="3487272"/>
            <a:ext cx="0" cy="112048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147CE22-24CE-4D4D-5F2E-E67B80BD3DC0}"/>
              </a:ext>
            </a:extLst>
          </p:cNvPr>
          <p:cNvCxnSpPr>
            <a:cxnSpLocks/>
          </p:cNvCxnSpPr>
          <p:nvPr/>
        </p:nvCxnSpPr>
        <p:spPr>
          <a:xfrm>
            <a:off x="7809293" y="2771886"/>
            <a:ext cx="0" cy="259253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4" name="Graphic 53" descr="Target with solid fill">
            <a:extLst>
              <a:ext uri="{FF2B5EF4-FFF2-40B4-BE49-F238E27FC236}">
                <a16:creationId xmlns:a16="http://schemas.microsoft.com/office/drawing/2014/main" id="{7441EDAC-8650-887B-9A2D-48AF56527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8036" y="5540639"/>
            <a:ext cx="1106856" cy="1106856"/>
          </a:xfrm>
          <a:prstGeom prst="rect">
            <a:avLst/>
          </a:prstGeom>
          <a:effectLst>
            <a:glow rad="254000">
              <a:schemeClr val="bg1">
                <a:lumMod val="50000"/>
                <a:alpha val="30000"/>
              </a:schemeClr>
            </a:glow>
            <a:outerShdw dir="16020000" sx="117000" sy="117000" kx="-1200000" algn="bl" rotWithShape="0">
              <a:schemeClr val="bg1">
                <a:alpha val="19000"/>
              </a:schemeClr>
            </a:outerShdw>
          </a:effectLst>
          <a:scene3d>
            <a:camera prst="isometricOffAxis2Left"/>
            <a:lightRig rig="threePt" dir="t"/>
          </a:scene3d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ADCD21CC-3D6B-AEA0-B140-B6DFB0D0BFBF}"/>
              </a:ext>
            </a:extLst>
          </p:cNvPr>
          <p:cNvGrpSpPr/>
          <p:nvPr/>
        </p:nvGrpSpPr>
        <p:grpSpPr>
          <a:xfrm rot="5400000">
            <a:off x="10215766" y="6486404"/>
            <a:ext cx="325492" cy="300588"/>
            <a:chOff x="11168281" y="1920021"/>
            <a:chExt cx="488526" cy="451148"/>
          </a:xfrm>
          <a:effectLst/>
        </p:grpSpPr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E111B5E2-DB9D-EE45-F570-0D686D55E0FA}"/>
                </a:ext>
              </a:extLst>
            </p:cNvPr>
            <p:cNvSpPr/>
            <p:nvPr/>
          </p:nvSpPr>
          <p:spPr>
            <a:xfrm rot="14838680">
              <a:off x="11439921" y="2154284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Arrow: Chevron 56">
              <a:extLst>
                <a:ext uri="{FF2B5EF4-FFF2-40B4-BE49-F238E27FC236}">
                  <a16:creationId xmlns:a16="http://schemas.microsoft.com/office/drawing/2014/main" id="{9BA97515-92D9-8FB9-709F-26266CE0F2AE}"/>
                </a:ext>
              </a:extLst>
            </p:cNvPr>
            <p:cNvSpPr/>
            <p:nvPr/>
          </p:nvSpPr>
          <p:spPr>
            <a:xfrm rot="14838680">
              <a:off x="11381864" y="2043129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Arrow: Chevron 57">
              <a:extLst>
                <a:ext uri="{FF2B5EF4-FFF2-40B4-BE49-F238E27FC236}">
                  <a16:creationId xmlns:a16="http://schemas.microsoft.com/office/drawing/2014/main" id="{94C18911-3EB0-13DB-F3E7-FFCBF158A00D}"/>
                </a:ext>
              </a:extLst>
            </p:cNvPr>
            <p:cNvSpPr/>
            <p:nvPr/>
          </p:nvSpPr>
          <p:spPr>
            <a:xfrm rot="14838680">
              <a:off x="11323808" y="1931975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Arrow: Chevron 58">
              <a:extLst>
                <a:ext uri="{FF2B5EF4-FFF2-40B4-BE49-F238E27FC236}">
                  <a16:creationId xmlns:a16="http://schemas.microsoft.com/office/drawing/2014/main" id="{0EFBDEC6-3AFE-604A-3A92-C2E1F361C275}"/>
                </a:ext>
              </a:extLst>
            </p:cNvPr>
            <p:cNvSpPr/>
            <p:nvPr/>
          </p:nvSpPr>
          <p:spPr>
            <a:xfrm rot="14838680">
              <a:off x="11265751" y="1822551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BCD1157-A734-EF08-59CE-98A54004588D}"/>
              </a:ext>
            </a:extLst>
          </p:cNvPr>
          <p:cNvGrpSpPr/>
          <p:nvPr/>
        </p:nvGrpSpPr>
        <p:grpSpPr>
          <a:xfrm rot="8362844">
            <a:off x="10148845" y="5610377"/>
            <a:ext cx="325492" cy="300588"/>
            <a:chOff x="11168281" y="1920021"/>
            <a:chExt cx="488526" cy="451148"/>
          </a:xfrm>
          <a:effectLst/>
        </p:grpSpPr>
        <p:sp>
          <p:nvSpPr>
            <p:cNvPr id="61" name="Arrow: Chevron 60">
              <a:extLst>
                <a:ext uri="{FF2B5EF4-FFF2-40B4-BE49-F238E27FC236}">
                  <a16:creationId xmlns:a16="http://schemas.microsoft.com/office/drawing/2014/main" id="{FE9CBE7F-FAC0-A0F6-2287-529EDBE55DB9}"/>
                </a:ext>
              </a:extLst>
            </p:cNvPr>
            <p:cNvSpPr/>
            <p:nvPr/>
          </p:nvSpPr>
          <p:spPr>
            <a:xfrm rot="14838680">
              <a:off x="11439921" y="2154284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Arrow: Chevron 61">
              <a:extLst>
                <a:ext uri="{FF2B5EF4-FFF2-40B4-BE49-F238E27FC236}">
                  <a16:creationId xmlns:a16="http://schemas.microsoft.com/office/drawing/2014/main" id="{EF64C0E7-216D-D800-FC79-1697FC93D129}"/>
                </a:ext>
              </a:extLst>
            </p:cNvPr>
            <p:cNvSpPr/>
            <p:nvPr/>
          </p:nvSpPr>
          <p:spPr>
            <a:xfrm rot="14838680">
              <a:off x="11381864" y="2043129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Arrow: Chevron 62">
              <a:extLst>
                <a:ext uri="{FF2B5EF4-FFF2-40B4-BE49-F238E27FC236}">
                  <a16:creationId xmlns:a16="http://schemas.microsoft.com/office/drawing/2014/main" id="{37EE4F6B-0CDE-33BF-8779-801D4E0ED3DB}"/>
                </a:ext>
              </a:extLst>
            </p:cNvPr>
            <p:cNvSpPr/>
            <p:nvPr/>
          </p:nvSpPr>
          <p:spPr>
            <a:xfrm rot="14838680">
              <a:off x="11323808" y="1931975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7FCD7B0E-BCF4-8E16-D67B-50A55B0601CB}"/>
                </a:ext>
              </a:extLst>
            </p:cNvPr>
            <p:cNvSpPr/>
            <p:nvPr/>
          </p:nvSpPr>
          <p:spPr>
            <a:xfrm rot="14838680">
              <a:off x="11265751" y="1822551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7E758954-B646-25AA-E3FE-F170FD57F1ED}"/>
              </a:ext>
            </a:extLst>
          </p:cNvPr>
          <p:cNvSpPr/>
          <p:nvPr/>
        </p:nvSpPr>
        <p:spPr>
          <a:xfrm>
            <a:off x="236765" y="1364300"/>
            <a:ext cx="11772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spc="-150" dirty="0">
                <a:solidFill>
                  <a:schemeClr val="tx2">
                    <a:lumMod val="7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Why use sound?</a:t>
            </a:r>
          </a:p>
        </p:txBody>
      </p:sp>
      <p:pic>
        <p:nvPicPr>
          <p:cNvPr id="66" name="Graphic 65" descr="Lightbulb and gear outline">
            <a:extLst>
              <a:ext uri="{FF2B5EF4-FFF2-40B4-BE49-F238E27FC236}">
                <a16:creationId xmlns:a16="http://schemas.microsoft.com/office/drawing/2014/main" id="{2C7EB667-8ECA-B824-23E5-7AE3A34423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2927" y="67444"/>
            <a:ext cx="1326146" cy="1326146"/>
          </a:xfrm>
          <a:prstGeom prst="rect">
            <a:avLst/>
          </a:prstGeom>
        </p:spPr>
      </p:pic>
      <p:pic>
        <p:nvPicPr>
          <p:cNvPr id="2" name="Picture 1" descr="A blue and black text&#10;&#10;Description automatically generated">
            <a:extLst>
              <a:ext uri="{FF2B5EF4-FFF2-40B4-BE49-F238E27FC236}">
                <a16:creationId xmlns:a16="http://schemas.microsoft.com/office/drawing/2014/main" id="{F9ED2641-724A-E1FC-B684-F860147C02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926" y="164393"/>
            <a:ext cx="2267073" cy="4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67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2.59259E-6 L 0.02865 -0.02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-12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-4.81481E-6 L 0.0293 0.0189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white triangle pattern">
            <a:extLst>
              <a:ext uri="{FF2B5EF4-FFF2-40B4-BE49-F238E27FC236}">
                <a16:creationId xmlns:a16="http://schemas.microsoft.com/office/drawing/2014/main" id="{BC677EF8-755F-502F-E457-2797D15F6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7B860A34-0ADC-A657-7644-620F2DF12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6771" y="59288"/>
            <a:ext cx="1413828" cy="673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3F3C2F1-E17F-E670-B400-83B1256EF9C2}"/>
              </a:ext>
            </a:extLst>
          </p:cNvPr>
          <p:cNvSpPr txBox="1"/>
          <p:nvPr/>
        </p:nvSpPr>
        <p:spPr>
          <a:xfrm>
            <a:off x="7967366" y="3467989"/>
            <a:ext cx="3771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0"/>
              </a:rPr>
              <a:t>The necessary components are already installed and in use, hence there are no excess material costs</a:t>
            </a:r>
          </a:p>
        </p:txBody>
      </p:sp>
      <p:sp>
        <p:nvSpPr>
          <p:cNvPr id="2" name="Google Shape;1308;p54">
            <a:extLst>
              <a:ext uri="{FF2B5EF4-FFF2-40B4-BE49-F238E27FC236}">
                <a16:creationId xmlns:a16="http://schemas.microsoft.com/office/drawing/2014/main" id="{87367E96-E610-2936-BA8A-A976D11F4ED1}"/>
              </a:ext>
            </a:extLst>
          </p:cNvPr>
          <p:cNvSpPr txBox="1"/>
          <p:nvPr/>
        </p:nvSpPr>
        <p:spPr>
          <a:xfrm>
            <a:off x="2652794" y="3010414"/>
            <a:ext cx="1986000" cy="54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Remote Monitoring</a:t>
            </a:r>
            <a:endParaRPr sz="1600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1" name="Google Shape;1312;p54">
            <a:extLst>
              <a:ext uri="{FF2B5EF4-FFF2-40B4-BE49-F238E27FC236}">
                <a16:creationId xmlns:a16="http://schemas.microsoft.com/office/drawing/2014/main" id="{038A82B5-8A4F-76BC-06B7-F02B1532B885}"/>
              </a:ext>
            </a:extLst>
          </p:cNvPr>
          <p:cNvSpPr txBox="1"/>
          <p:nvPr/>
        </p:nvSpPr>
        <p:spPr>
          <a:xfrm>
            <a:off x="1213626" y="4641474"/>
            <a:ext cx="1986000" cy="57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Cost-Effective Solution</a:t>
            </a:r>
            <a:endParaRPr sz="2000" b="1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2" name="Google Shape;1314;p54">
            <a:extLst>
              <a:ext uri="{FF2B5EF4-FFF2-40B4-BE49-F238E27FC236}">
                <a16:creationId xmlns:a16="http://schemas.microsoft.com/office/drawing/2014/main" id="{6D053D6F-F052-C0E7-D640-5A9722FDBC86}"/>
              </a:ext>
            </a:extLst>
          </p:cNvPr>
          <p:cNvSpPr txBox="1"/>
          <p:nvPr/>
        </p:nvSpPr>
        <p:spPr>
          <a:xfrm>
            <a:off x="4204888" y="4675946"/>
            <a:ext cx="1986000" cy="543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Universality and Compatibility</a:t>
            </a:r>
            <a:endParaRPr sz="1600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3" name="Google Shape;1331;p54">
            <a:extLst>
              <a:ext uri="{FF2B5EF4-FFF2-40B4-BE49-F238E27FC236}">
                <a16:creationId xmlns:a16="http://schemas.microsoft.com/office/drawing/2014/main" id="{BCE27CAE-CFE7-B0B3-094C-430A4AD24433}"/>
              </a:ext>
            </a:extLst>
          </p:cNvPr>
          <p:cNvSpPr/>
          <p:nvPr/>
        </p:nvSpPr>
        <p:spPr>
          <a:xfrm>
            <a:off x="1777531" y="2771886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2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24" name="Google Shape;1332;p54">
            <a:extLst>
              <a:ext uri="{FF2B5EF4-FFF2-40B4-BE49-F238E27FC236}">
                <a16:creationId xmlns:a16="http://schemas.microsoft.com/office/drawing/2014/main" id="{EA55614C-94D3-E011-2C90-81B1FA7D450E}"/>
              </a:ext>
            </a:extLst>
          </p:cNvPr>
          <p:cNvCxnSpPr>
            <a:cxnSpLocks/>
          </p:cNvCxnSpPr>
          <p:nvPr/>
        </p:nvCxnSpPr>
        <p:spPr>
          <a:xfrm flipV="1">
            <a:off x="2157931" y="3544218"/>
            <a:ext cx="0" cy="108195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1333;p54">
            <a:extLst>
              <a:ext uri="{FF2B5EF4-FFF2-40B4-BE49-F238E27FC236}">
                <a16:creationId xmlns:a16="http://schemas.microsoft.com/office/drawing/2014/main" id="{AC885434-3BCD-3D75-0685-61F9218E441C}"/>
              </a:ext>
            </a:extLst>
          </p:cNvPr>
          <p:cNvSpPr/>
          <p:nvPr/>
        </p:nvSpPr>
        <p:spPr>
          <a:xfrm>
            <a:off x="3180533" y="4651923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3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26" name="Google Shape;1334;p54">
            <a:extLst>
              <a:ext uri="{FF2B5EF4-FFF2-40B4-BE49-F238E27FC236}">
                <a16:creationId xmlns:a16="http://schemas.microsoft.com/office/drawing/2014/main" id="{F9074E1D-A906-BDE2-B421-E3728DA9551C}"/>
              </a:ext>
            </a:extLst>
          </p:cNvPr>
          <p:cNvCxnSpPr>
            <a:cxnSpLocks/>
          </p:cNvCxnSpPr>
          <p:nvPr/>
        </p:nvCxnSpPr>
        <p:spPr>
          <a:xfrm flipV="1">
            <a:off x="3550431" y="3496163"/>
            <a:ext cx="0" cy="112048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1335;p54">
            <a:extLst>
              <a:ext uri="{FF2B5EF4-FFF2-40B4-BE49-F238E27FC236}">
                <a16:creationId xmlns:a16="http://schemas.microsoft.com/office/drawing/2014/main" id="{F900FBC4-E0CC-AB3E-E5D9-59BCBF8B2862}"/>
              </a:ext>
            </a:extLst>
          </p:cNvPr>
          <p:cNvSpPr/>
          <p:nvPr/>
        </p:nvSpPr>
        <p:spPr>
          <a:xfrm>
            <a:off x="4764587" y="2767822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4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28" name="Google Shape;1336;p54">
            <a:extLst>
              <a:ext uri="{FF2B5EF4-FFF2-40B4-BE49-F238E27FC236}">
                <a16:creationId xmlns:a16="http://schemas.microsoft.com/office/drawing/2014/main" id="{D33DAB69-7A47-437D-F4DB-1D81CBB59AD6}"/>
              </a:ext>
            </a:extLst>
          </p:cNvPr>
          <p:cNvCxnSpPr>
            <a:cxnSpLocks/>
          </p:cNvCxnSpPr>
          <p:nvPr/>
        </p:nvCxnSpPr>
        <p:spPr>
          <a:xfrm flipV="1">
            <a:off x="5144987" y="3520345"/>
            <a:ext cx="0" cy="1141038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1333;p54">
            <a:extLst>
              <a:ext uri="{FF2B5EF4-FFF2-40B4-BE49-F238E27FC236}">
                <a16:creationId xmlns:a16="http://schemas.microsoft.com/office/drawing/2014/main" id="{9473C18B-1F06-94AC-85A9-6FEEAC6031D0}"/>
              </a:ext>
            </a:extLst>
          </p:cNvPr>
          <p:cNvSpPr/>
          <p:nvPr/>
        </p:nvSpPr>
        <p:spPr>
          <a:xfrm>
            <a:off x="449098" y="4626175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1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30" name="Google Shape;1332;p54">
            <a:extLst>
              <a:ext uri="{FF2B5EF4-FFF2-40B4-BE49-F238E27FC236}">
                <a16:creationId xmlns:a16="http://schemas.microsoft.com/office/drawing/2014/main" id="{109935F2-9DF0-1A44-3BDD-821F0E2A877A}"/>
              </a:ext>
            </a:extLst>
          </p:cNvPr>
          <p:cNvCxnSpPr>
            <a:cxnSpLocks/>
          </p:cNvCxnSpPr>
          <p:nvPr/>
        </p:nvCxnSpPr>
        <p:spPr>
          <a:xfrm flipV="1">
            <a:off x="829498" y="3509669"/>
            <a:ext cx="0" cy="1071856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8CD7642-6D7F-3121-E960-7E670C9BE162}"/>
              </a:ext>
            </a:extLst>
          </p:cNvPr>
          <p:cNvSpPr txBox="1"/>
          <p:nvPr/>
        </p:nvSpPr>
        <p:spPr>
          <a:xfrm>
            <a:off x="30983" y="2920428"/>
            <a:ext cx="1668129" cy="58477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Non-Destructive Data Collection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040FC1-0F1E-786A-155B-5BE942568E6F}"/>
              </a:ext>
            </a:extLst>
          </p:cNvPr>
          <p:cNvCxnSpPr>
            <a:cxnSpLocks/>
          </p:cNvCxnSpPr>
          <p:nvPr/>
        </p:nvCxnSpPr>
        <p:spPr>
          <a:xfrm>
            <a:off x="829498" y="3962400"/>
            <a:ext cx="5659294" cy="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Google Shape;1308;p54">
            <a:extLst>
              <a:ext uri="{FF2B5EF4-FFF2-40B4-BE49-F238E27FC236}">
                <a16:creationId xmlns:a16="http://schemas.microsoft.com/office/drawing/2014/main" id="{338B567B-07A4-0056-C6D7-932A0E5D555E}"/>
              </a:ext>
            </a:extLst>
          </p:cNvPr>
          <p:cNvSpPr txBox="1"/>
          <p:nvPr/>
        </p:nvSpPr>
        <p:spPr>
          <a:xfrm>
            <a:off x="5591155" y="3001523"/>
            <a:ext cx="1986000" cy="54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Monetary Value</a:t>
            </a:r>
            <a:endParaRPr sz="1600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35" name="Google Shape;1333;p54">
            <a:extLst>
              <a:ext uri="{FF2B5EF4-FFF2-40B4-BE49-F238E27FC236}">
                <a16:creationId xmlns:a16="http://schemas.microsoft.com/office/drawing/2014/main" id="{3FEE53CD-A48C-3FDA-FFAA-260A98A947A0}"/>
              </a:ext>
            </a:extLst>
          </p:cNvPr>
          <p:cNvSpPr/>
          <p:nvPr/>
        </p:nvSpPr>
        <p:spPr>
          <a:xfrm>
            <a:off x="6118894" y="4643032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5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36" name="Google Shape;1334;p54">
            <a:extLst>
              <a:ext uri="{FF2B5EF4-FFF2-40B4-BE49-F238E27FC236}">
                <a16:creationId xmlns:a16="http://schemas.microsoft.com/office/drawing/2014/main" id="{7876BC1E-D450-A328-88AE-7B3194E9D42C}"/>
              </a:ext>
            </a:extLst>
          </p:cNvPr>
          <p:cNvCxnSpPr>
            <a:cxnSpLocks/>
          </p:cNvCxnSpPr>
          <p:nvPr/>
        </p:nvCxnSpPr>
        <p:spPr>
          <a:xfrm flipV="1">
            <a:off x="6488792" y="3487272"/>
            <a:ext cx="0" cy="112048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737B2E3-C64A-3DDE-DFCB-428B1E7E77BB}"/>
              </a:ext>
            </a:extLst>
          </p:cNvPr>
          <p:cNvCxnSpPr>
            <a:cxnSpLocks/>
          </p:cNvCxnSpPr>
          <p:nvPr/>
        </p:nvCxnSpPr>
        <p:spPr>
          <a:xfrm>
            <a:off x="7809293" y="2771886"/>
            <a:ext cx="0" cy="259253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Graphic 37" descr="Target with solid fill">
            <a:extLst>
              <a:ext uri="{FF2B5EF4-FFF2-40B4-BE49-F238E27FC236}">
                <a16:creationId xmlns:a16="http://schemas.microsoft.com/office/drawing/2014/main" id="{5CA45A6B-DB69-47FA-4412-22F6AD8F6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8036" y="5540639"/>
            <a:ext cx="1106856" cy="1106856"/>
          </a:xfrm>
          <a:prstGeom prst="rect">
            <a:avLst/>
          </a:prstGeom>
          <a:effectLst>
            <a:glow rad="254000">
              <a:schemeClr val="bg1">
                <a:lumMod val="50000"/>
                <a:alpha val="30000"/>
              </a:schemeClr>
            </a:glow>
            <a:outerShdw dir="16020000" sx="117000" sy="117000" kx="-1200000" algn="bl" rotWithShape="0">
              <a:schemeClr val="bg1">
                <a:alpha val="19000"/>
              </a:schemeClr>
            </a:outerShdw>
          </a:effectLst>
          <a:scene3d>
            <a:camera prst="isometricOffAxis2Left"/>
            <a:lightRig rig="threePt" dir="t"/>
          </a:scene3d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DC7AD1CA-EA6B-A160-C96F-416A7D0B08B0}"/>
              </a:ext>
            </a:extLst>
          </p:cNvPr>
          <p:cNvGrpSpPr/>
          <p:nvPr/>
        </p:nvGrpSpPr>
        <p:grpSpPr>
          <a:xfrm rot="5400000">
            <a:off x="10215766" y="6486404"/>
            <a:ext cx="325492" cy="300588"/>
            <a:chOff x="11168281" y="1920021"/>
            <a:chExt cx="488526" cy="451148"/>
          </a:xfrm>
          <a:effectLst/>
        </p:grpSpPr>
        <p:sp>
          <p:nvSpPr>
            <p:cNvPr id="40" name="Arrow: Chevron 39">
              <a:extLst>
                <a:ext uri="{FF2B5EF4-FFF2-40B4-BE49-F238E27FC236}">
                  <a16:creationId xmlns:a16="http://schemas.microsoft.com/office/drawing/2014/main" id="{17465DF8-3D8B-EEA7-225C-BB02AB240A80}"/>
                </a:ext>
              </a:extLst>
            </p:cNvPr>
            <p:cNvSpPr/>
            <p:nvPr/>
          </p:nvSpPr>
          <p:spPr>
            <a:xfrm rot="14838680">
              <a:off x="11439921" y="2154284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Arrow: Chevron 40">
              <a:extLst>
                <a:ext uri="{FF2B5EF4-FFF2-40B4-BE49-F238E27FC236}">
                  <a16:creationId xmlns:a16="http://schemas.microsoft.com/office/drawing/2014/main" id="{65AC044F-270F-4793-05E0-AC56126B6CA1}"/>
                </a:ext>
              </a:extLst>
            </p:cNvPr>
            <p:cNvSpPr/>
            <p:nvPr/>
          </p:nvSpPr>
          <p:spPr>
            <a:xfrm rot="14838680">
              <a:off x="11381864" y="2043129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Arrow: Chevron 41">
              <a:extLst>
                <a:ext uri="{FF2B5EF4-FFF2-40B4-BE49-F238E27FC236}">
                  <a16:creationId xmlns:a16="http://schemas.microsoft.com/office/drawing/2014/main" id="{76FD3640-A7D4-8AED-D97E-61B359368549}"/>
                </a:ext>
              </a:extLst>
            </p:cNvPr>
            <p:cNvSpPr/>
            <p:nvPr/>
          </p:nvSpPr>
          <p:spPr>
            <a:xfrm rot="14838680">
              <a:off x="11323808" y="1931975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Arrow: Chevron 42">
              <a:extLst>
                <a:ext uri="{FF2B5EF4-FFF2-40B4-BE49-F238E27FC236}">
                  <a16:creationId xmlns:a16="http://schemas.microsoft.com/office/drawing/2014/main" id="{7CFF75C8-FADA-9527-42CD-0BCB22482F80}"/>
                </a:ext>
              </a:extLst>
            </p:cNvPr>
            <p:cNvSpPr/>
            <p:nvPr/>
          </p:nvSpPr>
          <p:spPr>
            <a:xfrm rot="14838680">
              <a:off x="11265751" y="1822551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3D178F-395B-E35A-8275-B0670D045BA0}"/>
              </a:ext>
            </a:extLst>
          </p:cNvPr>
          <p:cNvGrpSpPr/>
          <p:nvPr/>
        </p:nvGrpSpPr>
        <p:grpSpPr>
          <a:xfrm rot="8362844">
            <a:off x="10148845" y="5610377"/>
            <a:ext cx="325492" cy="300588"/>
            <a:chOff x="11168281" y="1920021"/>
            <a:chExt cx="488526" cy="451148"/>
          </a:xfrm>
          <a:effectLst/>
        </p:grpSpPr>
        <p:sp>
          <p:nvSpPr>
            <p:cNvPr id="45" name="Arrow: Chevron 44">
              <a:extLst>
                <a:ext uri="{FF2B5EF4-FFF2-40B4-BE49-F238E27FC236}">
                  <a16:creationId xmlns:a16="http://schemas.microsoft.com/office/drawing/2014/main" id="{6BA8A0BF-C802-B1B8-344A-8C39E6A9558E}"/>
                </a:ext>
              </a:extLst>
            </p:cNvPr>
            <p:cNvSpPr/>
            <p:nvPr/>
          </p:nvSpPr>
          <p:spPr>
            <a:xfrm rot="14838680">
              <a:off x="11439921" y="2154284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Arrow: Chevron 45">
              <a:extLst>
                <a:ext uri="{FF2B5EF4-FFF2-40B4-BE49-F238E27FC236}">
                  <a16:creationId xmlns:a16="http://schemas.microsoft.com/office/drawing/2014/main" id="{8090AD03-EB84-27D5-AA95-1305D7A38555}"/>
                </a:ext>
              </a:extLst>
            </p:cNvPr>
            <p:cNvSpPr/>
            <p:nvPr/>
          </p:nvSpPr>
          <p:spPr>
            <a:xfrm rot="14838680">
              <a:off x="11381864" y="2043129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Arrow: Chevron 46">
              <a:extLst>
                <a:ext uri="{FF2B5EF4-FFF2-40B4-BE49-F238E27FC236}">
                  <a16:creationId xmlns:a16="http://schemas.microsoft.com/office/drawing/2014/main" id="{3F163A34-B02E-B670-59B4-B610A809DD20}"/>
                </a:ext>
              </a:extLst>
            </p:cNvPr>
            <p:cNvSpPr/>
            <p:nvPr/>
          </p:nvSpPr>
          <p:spPr>
            <a:xfrm rot="14838680">
              <a:off x="11323808" y="1931975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Arrow: Chevron 47">
              <a:extLst>
                <a:ext uri="{FF2B5EF4-FFF2-40B4-BE49-F238E27FC236}">
                  <a16:creationId xmlns:a16="http://schemas.microsoft.com/office/drawing/2014/main" id="{43CDD71D-691F-6A67-0C45-BA277BAF0981}"/>
                </a:ext>
              </a:extLst>
            </p:cNvPr>
            <p:cNvSpPr/>
            <p:nvPr/>
          </p:nvSpPr>
          <p:spPr>
            <a:xfrm rot="14838680">
              <a:off x="11265751" y="1822551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32DE925C-81E9-0338-0CF1-4B647ED460D5}"/>
              </a:ext>
            </a:extLst>
          </p:cNvPr>
          <p:cNvSpPr/>
          <p:nvPr/>
        </p:nvSpPr>
        <p:spPr>
          <a:xfrm>
            <a:off x="236765" y="1364300"/>
            <a:ext cx="11772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spc="-150" dirty="0">
                <a:solidFill>
                  <a:schemeClr val="tx2">
                    <a:lumMod val="7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Why use sound?</a:t>
            </a:r>
          </a:p>
        </p:txBody>
      </p:sp>
      <p:pic>
        <p:nvPicPr>
          <p:cNvPr id="50" name="Graphic 49" descr="Lightbulb and gear outline">
            <a:extLst>
              <a:ext uri="{FF2B5EF4-FFF2-40B4-BE49-F238E27FC236}">
                <a16:creationId xmlns:a16="http://schemas.microsoft.com/office/drawing/2014/main" id="{C4DD521D-DF82-35D3-AE49-42FB79E27A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2927" y="67444"/>
            <a:ext cx="1326146" cy="1326146"/>
          </a:xfrm>
          <a:prstGeom prst="rect">
            <a:avLst/>
          </a:prstGeom>
        </p:spPr>
      </p:pic>
      <p:pic>
        <p:nvPicPr>
          <p:cNvPr id="3" name="Picture 2" descr="A blue and black text&#10;&#10;Description automatically generated">
            <a:extLst>
              <a:ext uri="{FF2B5EF4-FFF2-40B4-BE49-F238E27FC236}">
                <a16:creationId xmlns:a16="http://schemas.microsoft.com/office/drawing/2014/main" id="{0FFADB72-7B3B-A7C3-1C02-FE44F74138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926" y="164393"/>
            <a:ext cx="2267073" cy="4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61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2.59259E-6 L 0.02865 -0.02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-12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-4.81481E-6 L 0.0293 0.0189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white triangle pattern">
            <a:extLst>
              <a:ext uri="{FF2B5EF4-FFF2-40B4-BE49-F238E27FC236}">
                <a16:creationId xmlns:a16="http://schemas.microsoft.com/office/drawing/2014/main" id="{E1B1A36D-5DE9-8F33-0FA6-98D9067D2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18846107-65D4-09EF-5201-858064574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6771" y="59288"/>
            <a:ext cx="1413828" cy="673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D7A1979-7484-068F-AA87-58587651F653}"/>
              </a:ext>
            </a:extLst>
          </p:cNvPr>
          <p:cNvSpPr txBox="1"/>
          <p:nvPr/>
        </p:nvSpPr>
        <p:spPr>
          <a:xfrm>
            <a:off x="8004750" y="3499286"/>
            <a:ext cx="3771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0"/>
              </a:rPr>
              <a:t>Sound-based data retrieval allows remote monitoring of air conditioner performance</a:t>
            </a:r>
          </a:p>
        </p:txBody>
      </p:sp>
      <p:sp>
        <p:nvSpPr>
          <p:cNvPr id="2" name="Google Shape;1308;p54">
            <a:extLst>
              <a:ext uri="{FF2B5EF4-FFF2-40B4-BE49-F238E27FC236}">
                <a16:creationId xmlns:a16="http://schemas.microsoft.com/office/drawing/2014/main" id="{CFA94EAD-4F51-785E-0D48-2AA0ED9C490E}"/>
              </a:ext>
            </a:extLst>
          </p:cNvPr>
          <p:cNvSpPr txBox="1"/>
          <p:nvPr/>
        </p:nvSpPr>
        <p:spPr>
          <a:xfrm>
            <a:off x="2652794" y="3010414"/>
            <a:ext cx="1986000" cy="54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Remote Monitoring</a:t>
            </a:r>
            <a:endParaRPr sz="2000" b="1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0" name="Google Shape;1312;p54">
            <a:extLst>
              <a:ext uri="{FF2B5EF4-FFF2-40B4-BE49-F238E27FC236}">
                <a16:creationId xmlns:a16="http://schemas.microsoft.com/office/drawing/2014/main" id="{E09042FA-553E-F26B-B897-40A566D2C950}"/>
              </a:ext>
            </a:extLst>
          </p:cNvPr>
          <p:cNvSpPr txBox="1"/>
          <p:nvPr/>
        </p:nvSpPr>
        <p:spPr>
          <a:xfrm>
            <a:off x="1213626" y="4641474"/>
            <a:ext cx="1986000" cy="57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Cost-Effective Solution</a:t>
            </a:r>
            <a:endParaRPr sz="1600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2" name="Google Shape;1314;p54">
            <a:extLst>
              <a:ext uri="{FF2B5EF4-FFF2-40B4-BE49-F238E27FC236}">
                <a16:creationId xmlns:a16="http://schemas.microsoft.com/office/drawing/2014/main" id="{9B8323F7-C83B-4F11-AF50-AEA51AFCFAA9}"/>
              </a:ext>
            </a:extLst>
          </p:cNvPr>
          <p:cNvSpPr txBox="1"/>
          <p:nvPr/>
        </p:nvSpPr>
        <p:spPr>
          <a:xfrm>
            <a:off x="4204888" y="4675946"/>
            <a:ext cx="1986000" cy="543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Universality and Compatibility</a:t>
            </a:r>
            <a:endParaRPr sz="1600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3" name="Google Shape;1331;p54">
            <a:extLst>
              <a:ext uri="{FF2B5EF4-FFF2-40B4-BE49-F238E27FC236}">
                <a16:creationId xmlns:a16="http://schemas.microsoft.com/office/drawing/2014/main" id="{0EF3E048-D42F-9E7E-AAB2-03811444246E}"/>
              </a:ext>
            </a:extLst>
          </p:cNvPr>
          <p:cNvSpPr/>
          <p:nvPr/>
        </p:nvSpPr>
        <p:spPr>
          <a:xfrm>
            <a:off x="1777531" y="2771886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2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24" name="Google Shape;1332;p54">
            <a:extLst>
              <a:ext uri="{FF2B5EF4-FFF2-40B4-BE49-F238E27FC236}">
                <a16:creationId xmlns:a16="http://schemas.microsoft.com/office/drawing/2014/main" id="{7AD97753-0A01-7BD0-FA7C-320968914FD8}"/>
              </a:ext>
            </a:extLst>
          </p:cNvPr>
          <p:cNvCxnSpPr>
            <a:cxnSpLocks/>
          </p:cNvCxnSpPr>
          <p:nvPr/>
        </p:nvCxnSpPr>
        <p:spPr>
          <a:xfrm flipV="1">
            <a:off x="2157931" y="3544218"/>
            <a:ext cx="0" cy="108195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1333;p54">
            <a:extLst>
              <a:ext uri="{FF2B5EF4-FFF2-40B4-BE49-F238E27FC236}">
                <a16:creationId xmlns:a16="http://schemas.microsoft.com/office/drawing/2014/main" id="{B97A44B2-2347-B031-62F8-5C42562D0529}"/>
              </a:ext>
            </a:extLst>
          </p:cNvPr>
          <p:cNvSpPr/>
          <p:nvPr/>
        </p:nvSpPr>
        <p:spPr>
          <a:xfrm>
            <a:off x="3180533" y="4651923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3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26" name="Google Shape;1334;p54">
            <a:extLst>
              <a:ext uri="{FF2B5EF4-FFF2-40B4-BE49-F238E27FC236}">
                <a16:creationId xmlns:a16="http://schemas.microsoft.com/office/drawing/2014/main" id="{454323D6-CC98-4DD9-9C7C-FF1A5596A6AF}"/>
              </a:ext>
            </a:extLst>
          </p:cNvPr>
          <p:cNvCxnSpPr>
            <a:cxnSpLocks/>
          </p:cNvCxnSpPr>
          <p:nvPr/>
        </p:nvCxnSpPr>
        <p:spPr>
          <a:xfrm flipV="1">
            <a:off x="3550431" y="3496163"/>
            <a:ext cx="0" cy="112048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1335;p54">
            <a:extLst>
              <a:ext uri="{FF2B5EF4-FFF2-40B4-BE49-F238E27FC236}">
                <a16:creationId xmlns:a16="http://schemas.microsoft.com/office/drawing/2014/main" id="{848DCAE1-CC0E-E793-126C-18A9E3FCDE75}"/>
              </a:ext>
            </a:extLst>
          </p:cNvPr>
          <p:cNvSpPr/>
          <p:nvPr/>
        </p:nvSpPr>
        <p:spPr>
          <a:xfrm>
            <a:off x="4764587" y="2767822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4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28" name="Google Shape;1336;p54">
            <a:extLst>
              <a:ext uri="{FF2B5EF4-FFF2-40B4-BE49-F238E27FC236}">
                <a16:creationId xmlns:a16="http://schemas.microsoft.com/office/drawing/2014/main" id="{ED17EC80-355D-ACAB-16D2-DB6B6AEE0CB3}"/>
              </a:ext>
            </a:extLst>
          </p:cNvPr>
          <p:cNvCxnSpPr>
            <a:cxnSpLocks/>
          </p:cNvCxnSpPr>
          <p:nvPr/>
        </p:nvCxnSpPr>
        <p:spPr>
          <a:xfrm flipV="1">
            <a:off x="5144987" y="3520345"/>
            <a:ext cx="0" cy="1141038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1333;p54">
            <a:extLst>
              <a:ext uri="{FF2B5EF4-FFF2-40B4-BE49-F238E27FC236}">
                <a16:creationId xmlns:a16="http://schemas.microsoft.com/office/drawing/2014/main" id="{9C2E73A1-DBB1-A2D5-6196-89E3E94AE635}"/>
              </a:ext>
            </a:extLst>
          </p:cNvPr>
          <p:cNvSpPr/>
          <p:nvPr/>
        </p:nvSpPr>
        <p:spPr>
          <a:xfrm>
            <a:off x="449098" y="4626175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1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30" name="Google Shape;1332;p54">
            <a:extLst>
              <a:ext uri="{FF2B5EF4-FFF2-40B4-BE49-F238E27FC236}">
                <a16:creationId xmlns:a16="http://schemas.microsoft.com/office/drawing/2014/main" id="{7769DD88-19DD-3A3E-51BD-EE143834F64E}"/>
              </a:ext>
            </a:extLst>
          </p:cNvPr>
          <p:cNvCxnSpPr>
            <a:cxnSpLocks/>
          </p:cNvCxnSpPr>
          <p:nvPr/>
        </p:nvCxnSpPr>
        <p:spPr>
          <a:xfrm flipV="1">
            <a:off x="829498" y="3509669"/>
            <a:ext cx="0" cy="1071856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AB04B96-3FB5-9A85-043E-B0D0940A8C89}"/>
              </a:ext>
            </a:extLst>
          </p:cNvPr>
          <p:cNvSpPr txBox="1"/>
          <p:nvPr/>
        </p:nvSpPr>
        <p:spPr>
          <a:xfrm>
            <a:off x="30983" y="2920428"/>
            <a:ext cx="1668129" cy="58477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Non-Destructive Data Collection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917FA44-E27B-4AFB-61AC-0C6540BAB56A}"/>
              </a:ext>
            </a:extLst>
          </p:cNvPr>
          <p:cNvCxnSpPr>
            <a:cxnSpLocks/>
          </p:cNvCxnSpPr>
          <p:nvPr/>
        </p:nvCxnSpPr>
        <p:spPr>
          <a:xfrm>
            <a:off x="829498" y="3962400"/>
            <a:ext cx="5659294" cy="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Google Shape;1308;p54">
            <a:extLst>
              <a:ext uri="{FF2B5EF4-FFF2-40B4-BE49-F238E27FC236}">
                <a16:creationId xmlns:a16="http://schemas.microsoft.com/office/drawing/2014/main" id="{61249C36-8070-51C4-3241-8D2E1FFBA2ED}"/>
              </a:ext>
            </a:extLst>
          </p:cNvPr>
          <p:cNvSpPr txBox="1"/>
          <p:nvPr/>
        </p:nvSpPr>
        <p:spPr>
          <a:xfrm>
            <a:off x="5591155" y="3001523"/>
            <a:ext cx="1986000" cy="54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Monetary Value</a:t>
            </a:r>
            <a:endParaRPr sz="1600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35" name="Google Shape;1333;p54">
            <a:extLst>
              <a:ext uri="{FF2B5EF4-FFF2-40B4-BE49-F238E27FC236}">
                <a16:creationId xmlns:a16="http://schemas.microsoft.com/office/drawing/2014/main" id="{418A1A14-DE23-DE17-E64D-66E70CF6D76E}"/>
              </a:ext>
            </a:extLst>
          </p:cNvPr>
          <p:cNvSpPr/>
          <p:nvPr/>
        </p:nvSpPr>
        <p:spPr>
          <a:xfrm>
            <a:off x="6118894" y="4643032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5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36" name="Google Shape;1334;p54">
            <a:extLst>
              <a:ext uri="{FF2B5EF4-FFF2-40B4-BE49-F238E27FC236}">
                <a16:creationId xmlns:a16="http://schemas.microsoft.com/office/drawing/2014/main" id="{96E9429D-C2DF-991F-890B-787893A46387}"/>
              </a:ext>
            </a:extLst>
          </p:cNvPr>
          <p:cNvCxnSpPr>
            <a:cxnSpLocks/>
          </p:cNvCxnSpPr>
          <p:nvPr/>
        </p:nvCxnSpPr>
        <p:spPr>
          <a:xfrm flipV="1">
            <a:off x="6488792" y="3487272"/>
            <a:ext cx="0" cy="112048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87A4967-F96F-7BE5-AC87-9086FB23E834}"/>
              </a:ext>
            </a:extLst>
          </p:cNvPr>
          <p:cNvCxnSpPr>
            <a:cxnSpLocks/>
          </p:cNvCxnSpPr>
          <p:nvPr/>
        </p:nvCxnSpPr>
        <p:spPr>
          <a:xfrm>
            <a:off x="7809293" y="2771886"/>
            <a:ext cx="0" cy="259253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Graphic 37" descr="Target with solid fill">
            <a:extLst>
              <a:ext uri="{FF2B5EF4-FFF2-40B4-BE49-F238E27FC236}">
                <a16:creationId xmlns:a16="http://schemas.microsoft.com/office/drawing/2014/main" id="{06C85E4A-287E-D7AB-BFF6-54D904A36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8036" y="5540639"/>
            <a:ext cx="1106856" cy="1106856"/>
          </a:xfrm>
          <a:prstGeom prst="rect">
            <a:avLst/>
          </a:prstGeom>
          <a:effectLst>
            <a:glow rad="254000">
              <a:schemeClr val="bg1">
                <a:lumMod val="50000"/>
                <a:alpha val="30000"/>
              </a:schemeClr>
            </a:glow>
            <a:outerShdw dir="16020000" sx="117000" sy="117000" kx="-1200000" algn="bl" rotWithShape="0">
              <a:schemeClr val="bg1">
                <a:alpha val="19000"/>
              </a:schemeClr>
            </a:outerShdw>
          </a:effectLst>
          <a:scene3d>
            <a:camera prst="isometricOffAxis2Left"/>
            <a:lightRig rig="threePt" dir="t"/>
          </a:scene3d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FC19993B-08AB-672C-CF4A-090C1BAF6F1F}"/>
              </a:ext>
            </a:extLst>
          </p:cNvPr>
          <p:cNvGrpSpPr/>
          <p:nvPr/>
        </p:nvGrpSpPr>
        <p:grpSpPr>
          <a:xfrm rot="5400000">
            <a:off x="10215766" y="6486404"/>
            <a:ext cx="325492" cy="300588"/>
            <a:chOff x="11168281" y="1920021"/>
            <a:chExt cx="488526" cy="451148"/>
          </a:xfrm>
          <a:effectLst/>
        </p:grpSpPr>
        <p:sp>
          <p:nvSpPr>
            <p:cNvPr id="40" name="Arrow: Chevron 39">
              <a:extLst>
                <a:ext uri="{FF2B5EF4-FFF2-40B4-BE49-F238E27FC236}">
                  <a16:creationId xmlns:a16="http://schemas.microsoft.com/office/drawing/2014/main" id="{E3DE3195-DBF5-E49B-1B4A-6F0FFC217D86}"/>
                </a:ext>
              </a:extLst>
            </p:cNvPr>
            <p:cNvSpPr/>
            <p:nvPr/>
          </p:nvSpPr>
          <p:spPr>
            <a:xfrm rot="14838680">
              <a:off x="11439921" y="2154284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Arrow: Chevron 40">
              <a:extLst>
                <a:ext uri="{FF2B5EF4-FFF2-40B4-BE49-F238E27FC236}">
                  <a16:creationId xmlns:a16="http://schemas.microsoft.com/office/drawing/2014/main" id="{4A9C2E7F-E5B8-4528-94EC-0F43621FED36}"/>
                </a:ext>
              </a:extLst>
            </p:cNvPr>
            <p:cNvSpPr/>
            <p:nvPr/>
          </p:nvSpPr>
          <p:spPr>
            <a:xfrm rot="14838680">
              <a:off x="11381864" y="2043129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Arrow: Chevron 41">
              <a:extLst>
                <a:ext uri="{FF2B5EF4-FFF2-40B4-BE49-F238E27FC236}">
                  <a16:creationId xmlns:a16="http://schemas.microsoft.com/office/drawing/2014/main" id="{36B188A4-A794-BAD1-096F-3AA5010A6265}"/>
                </a:ext>
              </a:extLst>
            </p:cNvPr>
            <p:cNvSpPr/>
            <p:nvPr/>
          </p:nvSpPr>
          <p:spPr>
            <a:xfrm rot="14838680">
              <a:off x="11323808" y="1931975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Arrow: Chevron 42">
              <a:extLst>
                <a:ext uri="{FF2B5EF4-FFF2-40B4-BE49-F238E27FC236}">
                  <a16:creationId xmlns:a16="http://schemas.microsoft.com/office/drawing/2014/main" id="{D1E7BB1C-FE82-63D0-7D95-AE7D8C535373}"/>
                </a:ext>
              </a:extLst>
            </p:cNvPr>
            <p:cNvSpPr/>
            <p:nvPr/>
          </p:nvSpPr>
          <p:spPr>
            <a:xfrm rot="14838680">
              <a:off x="11265751" y="1822551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7BFC289-1A0F-C1AE-2A85-5F01CB94346F}"/>
              </a:ext>
            </a:extLst>
          </p:cNvPr>
          <p:cNvGrpSpPr/>
          <p:nvPr/>
        </p:nvGrpSpPr>
        <p:grpSpPr>
          <a:xfrm rot="8362844">
            <a:off x="10148845" y="5610377"/>
            <a:ext cx="325492" cy="300588"/>
            <a:chOff x="11168281" y="1920021"/>
            <a:chExt cx="488526" cy="451148"/>
          </a:xfrm>
          <a:effectLst/>
        </p:grpSpPr>
        <p:sp>
          <p:nvSpPr>
            <p:cNvPr id="45" name="Arrow: Chevron 44">
              <a:extLst>
                <a:ext uri="{FF2B5EF4-FFF2-40B4-BE49-F238E27FC236}">
                  <a16:creationId xmlns:a16="http://schemas.microsoft.com/office/drawing/2014/main" id="{B6DF432E-F73F-982C-1714-661D916722EB}"/>
                </a:ext>
              </a:extLst>
            </p:cNvPr>
            <p:cNvSpPr/>
            <p:nvPr/>
          </p:nvSpPr>
          <p:spPr>
            <a:xfrm rot="14838680">
              <a:off x="11439921" y="2154284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Arrow: Chevron 45">
              <a:extLst>
                <a:ext uri="{FF2B5EF4-FFF2-40B4-BE49-F238E27FC236}">
                  <a16:creationId xmlns:a16="http://schemas.microsoft.com/office/drawing/2014/main" id="{6A1CB212-A58A-8410-DC38-BB5FC5315E76}"/>
                </a:ext>
              </a:extLst>
            </p:cNvPr>
            <p:cNvSpPr/>
            <p:nvPr/>
          </p:nvSpPr>
          <p:spPr>
            <a:xfrm rot="14838680">
              <a:off x="11381864" y="2043129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Arrow: Chevron 46">
              <a:extLst>
                <a:ext uri="{FF2B5EF4-FFF2-40B4-BE49-F238E27FC236}">
                  <a16:creationId xmlns:a16="http://schemas.microsoft.com/office/drawing/2014/main" id="{CDA2693D-FD65-A4C6-9174-819EA073370F}"/>
                </a:ext>
              </a:extLst>
            </p:cNvPr>
            <p:cNvSpPr/>
            <p:nvPr/>
          </p:nvSpPr>
          <p:spPr>
            <a:xfrm rot="14838680">
              <a:off x="11323808" y="1931975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Arrow: Chevron 47">
              <a:extLst>
                <a:ext uri="{FF2B5EF4-FFF2-40B4-BE49-F238E27FC236}">
                  <a16:creationId xmlns:a16="http://schemas.microsoft.com/office/drawing/2014/main" id="{5D838189-D91A-FECF-9C19-CE1C1D01E317}"/>
                </a:ext>
              </a:extLst>
            </p:cNvPr>
            <p:cNvSpPr/>
            <p:nvPr/>
          </p:nvSpPr>
          <p:spPr>
            <a:xfrm rot="14838680">
              <a:off x="11265751" y="1822551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92052F15-870C-B282-9224-79F220896DD8}"/>
              </a:ext>
            </a:extLst>
          </p:cNvPr>
          <p:cNvSpPr/>
          <p:nvPr/>
        </p:nvSpPr>
        <p:spPr>
          <a:xfrm>
            <a:off x="236765" y="1364300"/>
            <a:ext cx="11772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spc="-150" dirty="0">
                <a:solidFill>
                  <a:schemeClr val="tx2">
                    <a:lumMod val="7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Why use sound?</a:t>
            </a:r>
          </a:p>
        </p:txBody>
      </p:sp>
      <p:pic>
        <p:nvPicPr>
          <p:cNvPr id="50" name="Graphic 49" descr="Lightbulb and gear outline">
            <a:extLst>
              <a:ext uri="{FF2B5EF4-FFF2-40B4-BE49-F238E27FC236}">
                <a16:creationId xmlns:a16="http://schemas.microsoft.com/office/drawing/2014/main" id="{A8B8E9FD-1A08-7323-81CA-0F321EEEBE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2927" y="67444"/>
            <a:ext cx="1326146" cy="1326146"/>
          </a:xfrm>
          <a:prstGeom prst="rect">
            <a:avLst/>
          </a:prstGeom>
        </p:spPr>
      </p:pic>
      <p:pic>
        <p:nvPicPr>
          <p:cNvPr id="3" name="Picture 2" descr="A blue and black text&#10;&#10;Description automatically generated">
            <a:extLst>
              <a:ext uri="{FF2B5EF4-FFF2-40B4-BE49-F238E27FC236}">
                <a16:creationId xmlns:a16="http://schemas.microsoft.com/office/drawing/2014/main" id="{74155956-8B99-C0CC-899E-1367296F04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926" y="164393"/>
            <a:ext cx="2267073" cy="4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93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2.59259E-6 L 0.02865 -0.02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-12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-4.81481E-6 L 0.0293 0.0189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white triangle pattern">
            <a:extLst>
              <a:ext uri="{FF2B5EF4-FFF2-40B4-BE49-F238E27FC236}">
                <a16:creationId xmlns:a16="http://schemas.microsoft.com/office/drawing/2014/main" id="{4EC3862A-3C7C-C3BF-86B8-7BF1A54C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6A03D357-6BDA-8764-E6F7-316FC7377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6771" y="59288"/>
            <a:ext cx="1413828" cy="673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6AC1745-2EA6-F26F-EDF3-35DFEA8A91E5}"/>
              </a:ext>
            </a:extLst>
          </p:cNvPr>
          <p:cNvSpPr txBox="1"/>
          <p:nvPr/>
        </p:nvSpPr>
        <p:spPr>
          <a:xfrm>
            <a:off x="8004750" y="3499286"/>
            <a:ext cx="3771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0"/>
              </a:rPr>
              <a:t>Sound based system is not limited to a specific air conditioner model. All models come with a built-in piezoelectric buzzer.</a:t>
            </a:r>
          </a:p>
        </p:txBody>
      </p:sp>
      <p:sp>
        <p:nvSpPr>
          <p:cNvPr id="2" name="Google Shape;1308;p54">
            <a:extLst>
              <a:ext uri="{FF2B5EF4-FFF2-40B4-BE49-F238E27FC236}">
                <a16:creationId xmlns:a16="http://schemas.microsoft.com/office/drawing/2014/main" id="{88B4D4F2-CC54-C207-A307-B7EC30F7CE4F}"/>
              </a:ext>
            </a:extLst>
          </p:cNvPr>
          <p:cNvSpPr txBox="1"/>
          <p:nvPr/>
        </p:nvSpPr>
        <p:spPr>
          <a:xfrm>
            <a:off x="2652794" y="3010414"/>
            <a:ext cx="1986000" cy="54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Remote Monitoring</a:t>
            </a:r>
            <a:endParaRPr sz="1600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1" name="Google Shape;1312;p54">
            <a:extLst>
              <a:ext uri="{FF2B5EF4-FFF2-40B4-BE49-F238E27FC236}">
                <a16:creationId xmlns:a16="http://schemas.microsoft.com/office/drawing/2014/main" id="{51A51020-3F12-B393-729C-8870BFF81EE3}"/>
              </a:ext>
            </a:extLst>
          </p:cNvPr>
          <p:cNvSpPr txBox="1"/>
          <p:nvPr/>
        </p:nvSpPr>
        <p:spPr>
          <a:xfrm>
            <a:off x="1213626" y="4641474"/>
            <a:ext cx="1986000" cy="57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Cost-Effective Solution</a:t>
            </a:r>
            <a:endParaRPr sz="1600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2" name="Google Shape;1314;p54">
            <a:extLst>
              <a:ext uri="{FF2B5EF4-FFF2-40B4-BE49-F238E27FC236}">
                <a16:creationId xmlns:a16="http://schemas.microsoft.com/office/drawing/2014/main" id="{938B104D-67A8-8F79-435C-84D05E46C2A7}"/>
              </a:ext>
            </a:extLst>
          </p:cNvPr>
          <p:cNvSpPr txBox="1"/>
          <p:nvPr/>
        </p:nvSpPr>
        <p:spPr>
          <a:xfrm>
            <a:off x="4204888" y="4675946"/>
            <a:ext cx="1986000" cy="543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Universality and Compatibility</a:t>
            </a:r>
            <a:endParaRPr sz="2000" b="1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3" name="Google Shape;1331;p54">
            <a:extLst>
              <a:ext uri="{FF2B5EF4-FFF2-40B4-BE49-F238E27FC236}">
                <a16:creationId xmlns:a16="http://schemas.microsoft.com/office/drawing/2014/main" id="{36F3BE73-1E29-9F05-9568-C32090990C13}"/>
              </a:ext>
            </a:extLst>
          </p:cNvPr>
          <p:cNvSpPr/>
          <p:nvPr/>
        </p:nvSpPr>
        <p:spPr>
          <a:xfrm>
            <a:off x="1777531" y="2771886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2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24" name="Google Shape;1332;p54">
            <a:extLst>
              <a:ext uri="{FF2B5EF4-FFF2-40B4-BE49-F238E27FC236}">
                <a16:creationId xmlns:a16="http://schemas.microsoft.com/office/drawing/2014/main" id="{8BBA4ADD-1B14-A838-55EA-FE130D57E713}"/>
              </a:ext>
            </a:extLst>
          </p:cNvPr>
          <p:cNvCxnSpPr>
            <a:cxnSpLocks/>
          </p:cNvCxnSpPr>
          <p:nvPr/>
        </p:nvCxnSpPr>
        <p:spPr>
          <a:xfrm flipV="1">
            <a:off x="2157931" y="3544218"/>
            <a:ext cx="0" cy="108195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1333;p54">
            <a:extLst>
              <a:ext uri="{FF2B5EF4-FFF2-40B4-BE49-F238E27FC236}">
                <a16:creationId xmlns:a16="http://schemas.microsoft.com/office/drawing/2014/main" id="{36380D4B-5576-E0D5-288A-99A4A3D34E00}"/>
              </a:ext>
            </a:extLst>
          </p:cNvPr>
          <p:cNvSpPr/>
          <p:nvPr/>
        </p:nvSpPr>
        <p:spPr>
          <a:xfrm>
            <a:off x="3180533" y="4651923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3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26" name="Google Shape;1334;p54">
            <a:extLst>
              <a:ext uri="{FF2B5EF4-FFF2-40B4-BE49-F238E27FC236}">
                <a16:creationId xmlns:a16="http://schemas.microsoft.com/office/drawing/2014/main" id="{FF4BAD16-6CEC-4970-657A-CB0B201C79E7}"/>
              </a:ext>
            </a:extLst>
          </p:cNvPr>
          <p:cNvCxnSpPr>
            <a:cxnSpLocks/>
          </p:cNvCxnSpPr>
          <p:nvPr/>
        </p:nvCxnSpPr>
        <p:spPr>
          <a:xfrm flipV="1">
            <a:off x="3550431" y="3496163"/>
            <a:ext cx="0" cy="112048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1335;p54">
            <a:extLst>
              <a:ext uri="{FF2B5EF4-FFF2-40B4-BE49-F238E27FC236}">
                <a16:creationId xmlns:a16="http://schemas.microsoft.com/office/drawing/2014/main" id="{87741B4F-1DB1-1958-DB0D-DCF0506BDDA0}"/>
              </a:ext>
            </a:extLst>
          </p:cNvPr>
          <p:cNvSpPr/>
          <p:nvPr/>
        </p:nvSpPr>
        <p:spPr>
          <a:xfrm>
            <a:off x="4764587" y="2767822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4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28" name="Google Shape;1336;p54">
            <a:extLst>
              <a:ext uri="{FF2B5EF4-FFF2-40B4-BE49-F238E27FC236}">
                <a16:creationId xmlns:a16="http://schemas.microsoft.com/office/drawing/2014/main" id="{B76CDF1F-540E-9386-F8F5-5CCA8976AC9E}"/>
              </a:ext>
            </a:extLst>
          </p:cNvPr>
          <p:cNvCxnSpPr>
            <a:cxnSpLocks/>
          </p:cNvCxnSpPr>
          <p:nvPr/>
        </p:nvCxnSpPr>
        <p:spPr>
          <a:xfrm flipV="1">
            <a:off x="5144987" y="3520345"/>
            <a:ext cx="0" cy="1141038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1333;p54">
            <a:extLst>
              <a:ext uri="{FF2B5EF4-FFF2-40B4-BE49-F238E27FC236}">
                <a16:creationId xmlns:a16="http://schemas.microsoft.com/office/drawing/2014/main" id="{DBA0FB52-0528-5013-99FB-0B0764A20740}"/>
              </a:ext>
            </a:extLst>
          </p:cNvPr>
          <p:cNvSpPr/>
          <p:nvPr/>
        </p:nvSpPr>
        <p:spPr>
          <a:xfrm>
            <a:off x="449098" y="4626175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1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30" name="Google Shape;1332;p54">
            <a:extLst>
              <a:ext uri="{FF2B5EF4-FFF2-40B4-BE49-F238E27FC236}">
                <a16:creationId xmlns:a16="http://schemas.microsoft.com/office/drawing/2014/main" id="{F5BA419A-DBFD-5ED5-C72D-813316176A3C}"/>
              </a:ext>
            </a:extLst>
          </p:cNvPr>
          <p:cNvCxnSpPr>
            <a:cxnSpLocks/>
          </p:cNvCxnSpPr>
          <p:nvPr/>
        </p:nvCxnSpPr>
        <p:spPr>
          <a:xfrm flipV="1">
            <a:off x="829498" y="3509669"/>
            <a:ext cx="0" cy="1071856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B2EE44-1267-142A-EE0A-EB5BC702803A}"/>
              </a:ext>
            </a:extLst>
          </p:cNvPr>
          <p:cNvSpPr txBox="1"/>
          <p:nvPr/>
        </p:nvSpPr>
        <p:spPr>
          <a:xfrm>
            <a:off x="30983" y="2920428"/>
            <a:ext cx="1668129" cy="58477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Non-Destructive Data Collection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D36BF34-8385-7F49-93D9-0D8A6FA9F4CA}"/>
              </a:ext>
            </a:extLst>
          </p:cNvPr>
          <p:cNvCxnSpPr>
            <a:cxnSpLocks/>
          </p:cNvCxnSpPr>
          <p:nvPr/>
        </p:nvCxnSpPr>
        <p:spPr>
          <a:xfrm>
            <a:off x="829498" y="3962400"/>
            <a:ext cx="5659294" cy="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Google Shape;1308;p54">
            <a:extLst>
              <a:ext uri="{FF2B5EF4-FFF2-40B4-BE49-F238E27FC236}">
                <a16:creationId xmlns:a16="http://schemas.microsoft.com/office/drawing/2014/main" id="{44F253E7-083C-F00E-6431-D4A9E11BB490}"/>
              </a:ext>
            </a:extLst>
          </p:cNvPr>
          <p:cNvSpPr txBox="1"/>
          <p:nvPr/>
        </p:nvSpPr>
        <p:spPr>
          <a:xfrm>
            <a:off x="5591155" y="3001523"/>
            <a:ext cx="1986000" cy="54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Monetary Value</a:t>
            </a:r>
            <a:endParaRPr sz="1600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35" name="Google Shape;1333;p54">
            <a:extLst>
              <a:ext uri="{FF2B5EF4-FFF2-40B4-BE49-F238E27FC236}">
                <a16:creationId xmlns:a16="http://schemas.microsoft.com/office/drawing/2014/main" id="{0D389AE6-F3F5-F47A-F612-D3028803040D}"/>
              </a:ext>
            </a:extLst>
          </p:cNvPr>
          <p:cNvSpPr/>
          <p:nvPr/>
        </p:nvSpPr>
        <p:spPr>
          <a:xfrm>
            <a:off x="6118894" y="4643032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5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36" name="Google Shape;1334;p54">
            <a:extLst>
              <a:ext uri="{FF2B5EF4-FFF2-40B4-BE49-F238E27FC236}">
                <a16:creationId xmlns:a16="http://schemas.microsoft.com/office/drawing/2014/main" id="{29DD0E91-2629-AC15-F231-5D976FC6FFDA}"/>
              </a:ext>
            </a:extLst>
          </p:cNvPr>
          <p:cNvCxnSpPr>
            <a:cxnSpLocks/>
          </p:cNvCxnSpPr>
          <p:nvPr/>
        </p:nvCxnSpPr>
        <p:spPr>
          <a:xfrm flipV="1">
            <a:off x="6488792" y="3487272"/>
            <a:ext cx="0" cy="112048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E4B9C16-8A35-5D5C-CE6C-4A30940FCFF5}"/>
              </a:ext>
            </a:extLst>
          </p:cNvPr>
          <p:cNvCxnSpPr>
            <a:cxnSpLocks/>
          </p:cNvCxnSpPr>
          <p:nvPr/>
        </p:nvCxnSpPr>
        <p:spPr>
          <a:xfrm>
            <a:off x="7809293" y="2771886"/>
            <a:ext cx="0" cy="259253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Graphic 37" descr="Target with solid fill">
            <a:extLst>
              <a:ext uri="{FF2B5EF4-FFF2-40B4-BE49-F238E27FC236}">
                <a16:creationId xmlns:a16="http://schemas.microsoft.com/office/drawing/2014/main" id="{0B3FE75A-FDEE-7AC3-5A8B-0E585EDA0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8036" y="5540639"/>
            <a:ext cx="1106856" cy="1106856"/>
          </a:xfrm>
          <a:prstGeom prst="rect">
            <a:avLst/>
          </a:prstGeom>
          <a:effectLst>
            <a:glow rad="254000">
              <a:schemeClr val="bg1">
                <a:lumMod val="50000"/>
                <a:alpha val="30000"/>
              </a:schemeClr>
            </a:glow>
            <a:outerShdw dir="16020000" sx="117000" sy="117000" kx="-1200000" algn="bl" rotWithShape="0">
              <a:schemeClr val="bg1">
                <a:alpha val="19000"/>
              </a:schemeClr>
            </a:outerShdw>
          </a:effectLst>
          <a:scene3d>
            <a:camera prst="isometricOffAxis2Left"/>
            <a:lightRig rig="threePt" dir="t"/>
          </a:scene3d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EE6DFA1-469C-D39C-7259-688E45F7D1E6}"/>
              </a:ext>
            </a:extLst>
          </p:cNvPr>
          <p:cNvGrpSpPr/>
          <p:nvPr/>
        </p:nvGrpSpPr>
        <p:grpSpPr>
          <a:xfrm rot="5400000">
            <a:off x="10215766" y="6486404"/>
            <a:ext cx="325492" cy="300588"/>
            <a:chOff x="11168281" y="1920021"/>
            <a:chExt cx="488526" cy="451148"/>
          </a:xfrm>
          <a:effectLst/>
        </p:grpSpPr>
        <p:sp>
          <p:nvSpPr>
            <p:cNvPr id="40" name="Arrow: Chevron 39">
              <a:extLst>
                <a:ext uri="{FF2B5EF4-FFF2-40B4-BE49-F238E27FC236}">
                  <a16:creationId xmlns:a16="http://schemas.microsoft.com/office/drawing/2014/main" id="{C6B5C7F5-D362-FAE0-330E-998E8531F4D7}"/>
                </a:ext>
              </a:extLst>
            </p:cNvPr>
            <p:cNvSpPr/>
            <p:nvPr/>
          </p:nvSpPr>
          <p:spPr>
            <a:xfrm rot="14838680">
              <a:off x="11439921" y="2154284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Arrow: Chevron 40">
              <a:extLst>
                <a:ext uri="{FF2B5EF4-FFF2-40B4-BE49-F238E27FC236}">
                  <a16:creationId xmlns:a16="http://schemas.microsoft.com/office/drawing/2014/main" id="{AC2268D0-4D81-7C1A-8ED7-B3B6D5FCB37C}"/>
                </a:ext>
              </a:extLst>
            </p:cNvPr>
            <p:cNvSpPr/>
            <p:nvPr/>
          </p:nvSpPr>
          <p:spPr>
            <a:xfrm rot="14838680">
              <a:off x="11381864" y="2043129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Arrow: Chevron 41">
              <a:extLst>
                <a:ext uri="{FF2B5EF4-FFF2-40B4-BE49-F238E27FC236}">
                  <a16:creationId xmlns:a16="http://schemas.microsoft.com/office/drawing/2014/main" id="{C316B4C9-8AEE-12B5-2479-5CFD55303C6B}"/>
                </a:ext>
              </a:extLst>
            </p:cNvPr>
            <p:cNvSpPr/>
            <p:nvPr/>
          </p:nvSpPr>
          <p:spPr>
            <a:xfrm rot="14838680">
              <a:off x="11323808" y="1931975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Arrow: Chevron 42">
              <a:extLst>
                <a:ext uri="{FF2B5EF4-FFF2-40B4-BE49-F238E27FC236}">
                  <a16:creationId xmlns:a16="http://schemas.microsoft.com/office/drawing/2014/main" id="{119E013B-AE7D-DF12-409A-08464DE14873}"/>
                </a:ext>
              </a:extLst>
            </p:cNvPr>
            <p:cNvSpPr/>
            <p:nvPr/>
          </p:nvSpPr>
          <p:spPr>
            <a:xfrm rot="14838680">
              <a:off x="11265751" y="1822551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BA14273-C3AE-BA73-B275-8646B41B8336}"/>
              </a:ext>
            </a:extLst>
          </p:cNvPr>
          <p:cNvGrpSpPr/>
          <p:nvPr/>
        </p:nvGrpSpPr>
        <p:grpSpPr>
          <a:xfrm rot="8362844">
            <a:off x="10148845" y="5610377"/>
            <a:ext cx="325492" cy="300588"/>
            <a:chOff x="11168281" y="1920021"/>
            <a:chExt cx="488526" cy="451148"/>
          </a:xfrm>
          <a:effectLst/>
        </p:grpSpPr>
        <p:sp>
          <p:nvSpPr>
            <p:cNvPr id="45" name="Arrow: Chevron 44">
              <a:extLst>
                <a:ext uri="{FF2B5EF4-FFF2-40B4-BE49-F238E27FC236}">
                  <a16:creationId xmlns:a16="http://schemas.microsoft.com/office/drawing/2014/main" id="{AD9D6B0A-098A-9E61-A518-2E18F5FDF71F}"/>
                </a:ext>
              </a:extLst>
            </p:cNvPr>
            <p:cNvSpPr/>
            <p:nvPr/>
          </p:nvSpPr>
          <p:spPr>
            <a:xfrm rot="14838680">
              <a:off x="11439921" y="2154284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Arrow: Chevron 45">
              <a:extLst>
                <a:ext uri="{FF2B5EF4-FFF2-40B4-BE49-F238E27FC236}">
                  <a16:creationId xmlns:a16="http://schemas.microsoft.com/office/drawing/2014/main" id="{40F5BE6E-3489-F906-0780-DB5734AF66D5}"/>
                </a:ext>
              </a:extLst>
            </p:cNvPr>
            <p:cNvSpPr/>
            <p:nvPr/>
          </p:nvSpPr>
          <p:spPr>
            <a:xfrm rot="14838680">
              <a:off x="11381864" y="2043129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Arrow: Chevron 46">
              <a:extLst>
                <a:ext uri="{FF2B5EF4-FFF2-40B4-BE49-F238E27FC236}">
                  <a16:creationId xmlns:a16="http://schemas.microsoft.com/office/drawing/2014/main" id="{8B36BB29-5D90-1EFD-AE01-09D1EE6C3F7F}"/>
                </a:ext>
              </a:extLst>
            </p:cNvPr>
            <p:cNvSpPr/>
            <p:nvPr/>
          </p:nvSpPr>
          <p:spPr>
            <a:xfrm rot="14838680">
              <a:off x="11323808" y="1931975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Arrow: Chevron 47">
              <a:extLst>
                <a:ext uri="{FF2B5EF4-FFF2-40B4-BE49-F238E27FC236}">
                  <a16:creationId xmlns:a16="http://schemas.microsoft.com/office/drawing/2014/main" id="{B59C3884-F195-C99E-4435-08781433FF1E}"/>
                </a:ext>
              </a:extLst>
            </p:cNvPr>
            <p:cNvSpPr/>
            <p:nvPr/>
          </p:nvSpPr>
          <p:spPr>
            <a:xfrm rot="14838680">
              <a:off x="11265751" y="1822551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8BE5559D-F69F-EA19-502D-66FA13D1F677}"/>
              </a:ext>
            </a:extLst>
          </p:cNvPr>
          <p:cNvSpPr/>
          <p:nvPr/>
        </p:nvSpPr>
        <p:spPr>
          <a:xfrm>
            <a:off x="236765" y="1364300"/>
            <a:ext cx="11772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spc="-150" dirty="0">
                <a:solidFill>
                  <a:schemeClr val="tx2">
                    <a:lumMod val="7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Why use sound?</a:t>
            </a:r>
          </a:p>
        </p:txBody>
      </p:sp>
      <p:pic>
        <p:nvPicPr>
          <p:cNvPr id="50" name="Graphic 49" descr="Lightbulb and gear outline">
            <a:extLst>
              <a:ext uri="{FF2B5EF4-FFF2-40B4-BE49-F238E27FC236}">
                <a16:creationId xmlns:a16="http://schemas.microsoft.com/office/drawing/2014/main" id="{651BA5D2-5C52-53BA-739F-145512A453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2927" y="67444"/>
            <a:ext cx="1326146" cy="1326146"/>
          </a:xfrm>
          <a:prstGeom prst="rect">
            <a:avLst/>
          </a:prstGeom>
        </p:spPr>
      </p:pic>
      <p:pic>
        <p:nvPicPr>
          <p:cNvPr id="3" name="Picture 2" descr="A blue and black text&#10;&#10;Description automatically generated">
            <a:extLst>
              <a:ext uri="{FF2B5EF4-FFF2-40B4-BE49-F238E27FC236}">
                <a16:creationId xmlns:a16="http://schemas.microsoft.com/office/drawing/2014/main" id="{CB9D64A5-D686-1115-A97E-0FDD770516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926" y="164393"/>
            <a:ext cx="2267073" cy="4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11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2.59259E-6 L 0.02865 -0.02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-12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-4.81481E-6 L 0.0293 0.0189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white triangle pattern">
            <a:extLst>
              <a:ext uri="{FF2B5EF4-FFF2-40B4-BE49-F238E27FC236}">
                <a16:creationId xmlns:a16="http://schemas.microsoft.com/office/drawing/2014/main" id="{4EC3862A-3C7C-C3BF-86B8-7BF1A54C4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6A03D357-6BDA-8764-E6F7-316FC7377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6771" y="59288"/>
            <a:ext cx="1413828" cy="673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6AC1745-2EA6-F26F-EDF3-35DFEA8A91E5}"/>
              </a:ext>
            </a:extLst>
          </p:cNvPr>
          <p:cNvSpPr txBox="1"/>
          <p:nvPr/>
        </p:nvSpPr>
        <p:spPr>
          <a:xfrm>
            <a:off x="8004750" y="3730779"/>
            <a:ext cx="3771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aleway" pitchFamily="2" charset="0"/>
              </a:rPr>
              <a:t>The company saves over fourteen-thousand euros spent on equipment necessary </a:t>
            </a:r>
            <a:r>
              <a:rPr lang="en-US">
                <a:latin typeface="Raleway" pitchFamily="2" charset="0"/>
              </a:rPr>
              <a:t>for data monitoring, </a:t>
            </a:r>
            <a:r>
              <a:rPr lang="en-US" dirty="0">
                <a:latin typeface="Raleway" pitchFamily="2" charset="0"/>
              </a:rPr>
              <a:t>which cost around €150 per unit.</a:t>
            </a:r>
          </a:p>
        </p:txBody>
      </p:sp>
      <p:sp>
        <p:nvSpPr>
          <p:cNvPr id="2" name="Google Shape;1308;p54">
            <a:extLst>
              <a:ext uri="{FF2B5EF4-FFF2-40B4-BE49-F238E27FC236}">
                <a16:creationId xmlns:a16="http://schemas.microsoft.com/office/drawing/2014/main" id="{88B4D4F2-CC54-C207-A307-B7EC30F7CE4F}"/>
              </a:ext>
            </a:extLst>
          </p:cNvPr>
          <p:cNvSpPr txBox="1"/>
          <p:nvPr/>
        </p:nvSpPr>
        <p:spPr>
          <a:xfrm>
            <a:off x="2652794" y="3010414"/>
            <a:ext cx="1986000" cy="54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Remote Monitoring</a:t>
            </a:r>
            <a:endParaRPr sz="1600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1" name="Google Shape;1312;p54">
            <a:extLst>
              <a:ext uri="{FF2B5EF4-FFF2-40B4-BE49-F238E27FC236}">
                <a16:creationId xmlns:a16="http://schemas.microsoft.com/office/drawing/2014/main" id="{51A51020-3F12-B393-729C-8870BFF81EE3}"/>
              </a:ext>
            </a:extLst>
          </p:cNvPr>
          <p:cNvSpPr txBox="1"/>
          <p:nvPr/>
        </p:nvSpPr>
        <p:spPr>
          <a:xfrm>
            <a:off x="1213626" y="4641474"/>
            <a:ext cx="1986000" cy="577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Cost-Effective Solution</a:t>
            </a:r>
            <a:endParaRPr sz="1600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2" name="Google Shape;1314;p54">
            <a:extLst>
              <a:ext uri="{FF2B5EF4-FFF2-40B4-BE49-F238E27FC236}">
                <a16:creationId xmlns:a16="http://schemas.microsoft.com/office/drawing/2014/main" id="{938B104D-67A8-8F79-435C-84D05E46C2A7}"/>
              </a:ext>
            </a:extLst>
          </p:cNvPr>
          <p:cNvSpPr txBox="1"/>
          <p:nvPr/>
        </p:nvSpPr>
        <p:spPr>
          <a:xfrm>
            <a:off x="4204888" y="4675946"/>
            <a:ext cx="1986000" cy="543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Universality and Compatibility</a:t>
            </a:r>
            <a:endParaRPr sz="1600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3" name="Google Shape;1331;p54">
            <a:extLst>
              <a:ext uri="{FF2B5EF4-FFF2-40B4-BE49-F238E27FC236}">
                <a16:creationId xmlns:a16="http://schemas.microsoft.com/office/drawing/2014/main" id="{36F3BE73-1E29-9F05-9568-C32090990C13}"/>
              </a:ext>
            </a:extLst>
          </p:cNvPr>
          <p:cNvSpPr/>
          <p:nvPr/>
        </p:nvSpPr>
        <p:spPr>
          <a:xfrm>
            <a:off x="1777531" y="2771886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2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24" name="Google Shape;1332;p54">
            <a:extLst>
              <a:ext uri="{FF2B5EF4-FFF2-40B4-BE49-F238E27FC236}">
                <a16:creationId xmlns:a16="http://schemas.microsoft.com/office/drawing/2014/main" id="{8BBA4ADD-1B14-A838-55EA-FE130D57E713}"/>
              </a:ext>
            </a:extLst>
          </p:cNvPr>
          <p:cNvCxnSpPr>
            <a:cxnSpLocks/>
          </p:cNvCxnSpPr>
          <p:nvPr/>
        </p:nvCxnSpPr>
        <p:spPr>
          <a:xfrm flipV="1">
            <a:off x="2157931" y="3544218"/>
            <a:ext cx="0" cy="108195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1333;p54">
            <a:extLst>
              <a:ext uri="{FF2B5EF4-FFF2-40B4-BE49-F238E27FC236}">
                <a16:creationId xmlns:a16="http://schemas.microsoft.com/office/drawing/2014/main" id="{36380D4B-5576-E0D5-288A-99A4A3D34E00}"/>
              </a:ext>
            </a:extLst>
          </p:cNvPr>
          <p:cNvSpPr/>
          <p:nvPr/>
        </p:nvSpPr>
        <p:spPr>
          <a:xfrm>
            <a:off x="3180533" y="4651923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3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26" name="Google Shape;1334;p54">
            <a:extLst>
              <a:ext uri="{FF2B5EF4-FFF2-40B4-BE49-F238E27FC236}">
                <a16:creationId xmlns:a16="http://schemas.microsoft.com/office/drawing/2014/main" id="{FF4BAD16-6CEC-4970-657A-CB0B201C79E7}"/>
              </a:ext>
            </a:extLst>
          </p:cNvPr>
          <p:cNvCxnSpPr>
            <a:cxnSpLocks/>
          </p:cNvCxnSpPr>
          <p:nvPr/>
        </p:nvCxnSpPr>
        <p:spPr>
          <a:xfrm flipV="1">
            <a:off x="3550431" y="3496163"/>
            <a:ext cx="0" cy="112048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1335;p54">
            <a:extLst>
              <a:ext uri="{FF2B5EF4-FFF2-40B4-BE49-F238E27FC236}">
                <a16:creationId xmlns:a16="http://schemas.microsoft.com/office/drawing/2014/main" id="{87741B4F-1DB1-1958-DB0D-DCF0506BDDA0}"/>
              </a:ext>
            </a:extLst>
          </p:cNvPr>
          <p:cNvSpPr/>
          <p:nvPr/>
        </p:nvSpPr>
        <p:spPr>
          <a:xfrm>
            <a:off x="4764587" y="2767822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4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28" name="Google Shape;1336;p54">
            <a:extLst>
              <a:ext uri="{FF2B5EF4-FFF2-40B4-BE49-F238E27FC236}">
                <a16:creationId xmlns:a16="http://schemas.microsoft.com/office/drawing/2014/main" id="{B76CDF1F-540E-9386-F8F5-5CCA8976AC9E}"/>
              </a:ext>
            </a:extLst>
          </p:cNvPr>
          <p:cNvCxnSpPr>
            <a:cxnSpLocks/>
          </p:cNvCxnSpPr>
          <p:nvPr/>
        </p:nvCxnSpPr>
        <p:spPr>
          <a:xfrm flipV="1">
            <a:off x="5144987" y="3520345"/>
            <a:ext cx="0" cy="1141038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1333;p54">
            <a:extLst>
              <a:ext uri="{FF2B5EF4-FFF2-40B4-BE49-F238E27FC236}">
                <a16:creationId xmlns:a16="http://schemas.microsoft.com/office/drawing/2014/main" id="{DBA0FB52-0528-5013-99FB-0B0764A20740}"/>
              </a:ext>
            </a:extLst>
          </p:cNvPr>
          <p:cNvSpPr/>
          <p:nvPr/>
        </p:nvSpPr>
        <p:spPr>
          <a:xfrm>
            <a:off x="449098" y="4626175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1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30" name="Google Shape;1332;p54">
            <a:extLst>
              <a:ext uri="{FF2B5EF4-FFF2-40B4-BE49-F238E27FC236}">
                <a16:creationId xmlns:a16="http://schemas.microsoft.com/office/drawing/2014/main" id="{F5BA419A-DBFD-5ED5-C72D-813316176A3C}"/>
              </a:ext>
            </a:extLst>
          </p:cNvPr>
          <p:cNvCxnSpPr>
            <a:cxnSpLocks/>
          </p:cNvCxnSpPr>
          <p:nvPr/>
        </p:nvCxnSpPr>
        <p:spPr>
          <a:xfrm flipV="1">
            <a:off x="829498" y="3509669"/>
            <a:ext cx="0" cy="1071856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5B2EE44-1267-142A-EE0A-EB5BC702803A}"/>
              </a:ext>
            </a:extLst>
          </p:cNvPr>
          <p:cNvSpPr txBox="1"/>
          <p:nvPr/>
        </p:nvSpPr>
        <p:spPr>
          <a:xfrm>
            <a:off x="30983" y="2920428"/>
            <a:ext cx="1668129" cy="58477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Non-Destructive Data Collection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D36BF34-8385-7F49-93D9-0D8A6FA9F4CA}"/>
              </a:ext>
            </a:extLst>
          </p:cNvPr>
          <p:cNvCxnSpPr>
            <a:cxnSpLocks/>
          </p:cNvCxnSpPr>
          <p:nvPr/>
        </p:nvCxnSpPr>
        <p:spPr>
          <a:xfrm>
            <a:off x="829498" y="3962400"/>
            <a:ext cx="5659294" cy="0"/>
          </a:xfrm>
          <a:prstGeom prst="straightConnector1">
            <a:avLst/>
          </a:prstGeom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Google Shape;1308;p54">
            <a:extLst>
              <a:ext uri="{FF2B5EF4-FFF2-40B4-BE49-F238E27FC236}">
                <a16:creationId xmlns:a16="http://schemas.microsoft.com/office/drawing/2014/main" id="{44F253E7-083C-F00E-6431-D4A9E11BB490}"/>
              </a:ext>
            </a:extLst>
          </p:cNvPr>
          <p:cNvSpPr txBox="1"/>
          <p:nvPr/>
        </p:nvSpPr>
        <p:spPr>
          <a:xfrm>
            <a:off x="5591155" y="3001523"/>
            <a:ext cx="1986000" cy="54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udiowide"/>
                <a:ea typeface="Audiowide"/>
                <a:cs typeface="Audiowide"/>
                <a:sym typeface="Audiowide"/>
              </a:rPr>
              <a:t>Monetary Value</a:t>
            </a:r>
            <a:endParaRPr sz="2000" b="1" dirty="0">
              <a:solidFill>
                <a:schemeClr val="bg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35" name="Google Shape;1333;p54">
            <a:extLst>
              <a:ext uri="{FF2B5EF4-FFF2-40B4-BE49-F238E27FC236}">
                <a16:creationId xmlns:a16="http://schemas.microsoft.com/office/drawing/2014/main" id="{0D389AE6-F3F5-F47A-F612-D3028803040D}"/>
              </a:ext>
            </a:extLst>
          </p:cNvPr>
          <p:cNvSpPr/>
          <p:nvPr/>
        </p:nvSpPr>
        <p:spPr>
          <a:xfrm>
            <a:off x="6118894" y="4643032"/>
            <a:ext cx="760800" cy="712500"/>
          </a:xfrm>
          <a:prstGeom prst="snip2DiagRect">
            <a:avLst>
              <a:gd name="adj1" fmla="val 0"/>
              <a:gd name="adj2" fmla="val 11074"/>
            </a:avLst>
          </a:prstGeom>
          <a:solidFill>
            <a:schemeClr val="bg1"/>
          </a:solidFill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000" dirty="0">
                <a:ln w="0">
                  <a:noFill/>
                </a:ln>
                <a:solidFill>
                  <a:srgbClr val="C00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Audiowide"/>
                <a:ea typeface="Audiowide"/>
                <a:cs typeface="Audiowide"/>
                <a:sym typeface="Audiowide"/>
              </a:rPr>
              <a:t>5</a:t>
            </a:r>
            <a:endParaRPr sz="2000" dirty="0">
              <a:ln w="0">
                <a:noFill/>
              </a:ln>
              <a:solidFill>
                <a:srgbClr val="C00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cxnSp>
        <p:nvCxnSpPr>
          <p:cNvPr id="36" name="Google Shape;1334;p54">
            <a:extLst>
              <a:ext uri="{FF2B5EF4-FFF2-40B4-BE49-F238E27FC236}">
                <a16:creationId xmlns:a16="http://schemas.microsoft.com/office/drawing/2014/main" id="{29DD0E91-2629-AC15-F231-5D976FC6FFDA}"/>
              </a:ext>
            </a:extLst>
          </p:cNvPr>
          <p:cNvCxnSpPr>
            <a:cxnSpLocks/>
          </p:cNvCxnSpPr>
          <p:nvPr/>
        </p:nvCxnSpPr>
        <p:spPr>
          <a:xfrm flipV="1">
            <a:off x="6488792" y="3487272"/>
            <a:ext cx="0" cy="1120487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E4B9C16-8A35-5D5C-CE6C-4A30940FCFF5}"/>
              </a:ext>
            </a:extLst>
          </p:cNvPr>
          <p:cNvCxnSpPr>
            <a:cxnSpLocks/>
          </p:cNvCxnSpPr>
          <p:nvPr/>
        </p:nvCxnSpPr>
        <p:spPr>
          <a:xfrm>
            <a:off x="7809293" y="2771886"/>
            <a:ext cx="0" cy="259253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521EE0-6BB8-90B8-DB63-2714464311AC}"/>
              </a:ext>
            </a:extLst>
          </p:cNvPr>
          <p:cNvSpPr txBox="1"/>
          <p:nvPr/>
        </p:nvSpPr>
        <p:spPr>
          <a:xfrm>
            <a:off x="8780818" y="2789487"/>
            <a:ext cx="22188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€14,000</a:t>
            </a:r>
          </a:p>
        </p:txBody>
      </p:sp>
      <p:pic>
        <p:nvPicPr>
          <p:cNvPr id="8" name="Graphic 7" descr="Target with solid fill">
            <a:extLst>
              <a:ext uri="{FF2B5EF4-FFF2-40B4-BE49-F238E27FC236}">
                <a16:creationId xmlns:a16="http://schemas.microsoft.com/office/drawing/2014/main" id="{E77E963F-03BB-892A-2D20-9A57A9E09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8036" y="5540639"/>
            <a:ext cx="1106856" cy="1106856"/>
          </a:xfrm>
          <a:prstGeom prst="rect">
            <a:avLst/>
          </a:prstGeom>
          <a:effectLst>
            <a:glow rad="254000">
              <a:schemeClr val="bg1">
                <a:lumMod val="50000"/>
                <a:alpha val="30000"/>
              </a:schemeClr>
            </a:glow>
            <a:outerShdw dir="16020000" sx="117000" sy="117000" kx="-1200000" algn="bl" rotWithShape="0">
              <a:schemeClr val="bg1">
                <a:alpha val="19000"/>
              </a:schemeClr>
            </a:outerShdw>
          </a:effectLst>
          <a:scene3d>
            <a:camera prst="isometricOffAxis2Left"/>
            <a:lightRig rig="threePt" dir="t"/>
          </a:scene3d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4DB8A27-1A19-E202-C317-4C8CBF491219}"/>
              </a:ext>
            </a:extLst>
          </p:cNvPr>
          <p:cNvGrpSpPr/>
          <p:nvPr/>
        </p:nvGrpSpPr>
        <p:grpSpPr>
          <a:xfrm rot="5400000">
            <a:off x="10215766" y="6486404"/>
            <a:ext cx="325492" cy="300588"/>
            <a:chOff x="11168281" y="1920021"/>
            <a:chExt cx="488526" cy="451148"/>
          </a:xfrm>
          <a:effectLst/>
        </p:grpSpPr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243E379-6477-2427-8BE9-B755E009C40A}"/>
                </a:ext>
              </a:extLst>
            </p:cNvPr>
            <p:cNvSpPr/>
            <p:nvPr/>
          </p:nvSpPr>
          <p:spPr>
            <a:xfrm rot="14838680">
              <a:off x="11439921" y="2154284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06EACCEE-E2BD-E4CF-D8B3-6C7B2039334A}"/>
                </a:ext>
              </a:extLst>
            </p:cNvPr>
            <p:cNvSpPr/>
            <p:nvPr/>
          </p:nvSpPr>
          <p:spPr>
            <a:xfrm rot="14838680">
              <a:off x="11381864" y="2043129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BADE0A10-D786-CD6A-19BF-2010077C464D}"/>
                </a:ext>
              </a:extLst>
            </p:cNvPr>
            <p:cNvSpPr/>
            <p:nvPr/>
          </p:nvSpPr>
          <p:spPr>
            <a:xfrm rot="14838680">
              <a:off x="11323808" y="1931975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8A76C447-3A95-B65B-8C81-2DF79210B5F4}"/>
                </a:ext>
              </a:extLst>
            </p:cNvPr>
            <p:cNvSpPr/>
            <p:nvPr/>
          </p:nvSpPr>
          <p:spPr>
            <a:xfrm rot="14838680">
              <a:off x="11265751" y="1822551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85451D-30EF-2F40-6B2E-85B5C0CBA015}"/>
              </a:ext>
            </a:extLst>
          </p:cNvPr>
          <p:cNvGrpSpPr/>
          <p:nvPr/>
        </p:nvGrpSpPr>
        <p:grpSpPr>
          <a:xfrm rot="8362844">
            <a:off x="10148845" y="5610377"/>
            <a:ext cx="325492" cy="300588"/>
            <a:chOff x="11168281" y="1920021"/>
            <a:chExt cx="488526" cy="451148"/>
          </a:xfrm>
          <a:effectLst/>
        </p:grpSpPr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27A083F9-51AC-1299-E26E-D40308111896}"/>
                </a:ext>
              </a:extLst>
            </p:cNvPr>
            <p:cNvSpPr/>
            <p:nvPr/>
          </p:nvSpPr>
          <p:spPr>
            <a:xfrm rot="14838680">
              <a:off x="11439921" y="2154284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74660C40-1D13-EBCE-0E3C-6608B367CF7F}"/>
                </a:ext>
              </a:extLst>
            </p:cNvPr>
            <p:cNvSpPr/>
            <p:nvPr/>
          </p:nvSpPr>
          <p:spPr>
            <a:xfrm rot="14838680">
              <a:off x="11381864" y="2043129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6F23DF07-678D-1ADA-247F-D59995C0DB8E}"/>
                </a:ext>
              </a:extLst>
            </p:cNvPr>
            <p:cNvSpPr/>
            <p:nvPr/>
          </p:nvSpPr>
          <p:spPr>
            <a:xfrm rot="14838680">
              <a:off x="11323808" y="1931975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D68FC98F-3377-330A-6C9E-A63D266493C7}"/>
                </a:ext>
              </a:extLst>
            </p:cNvPr>
            <p:cNvSpPr/>
            <p:nvPr/>
          </p:nvSpPr>
          <p:spPr>
            <a:xfrm rot="14838680">
              <a:off x="11265751" y="1822551"/>
              <a:ext cx="119415" cy="314356"/>
            </a:xfrm>
            <a:prstGeom prst="chevron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6891DAF-7DD2-7265-6AB3-2CDF6168236D}"/>
              </a:ext>
            </a:extLst>
          </p:cNvPr>
          <p:cNvSpPr/>
          <p:nvPr/>
        </p:nvSpPr>
        <p:spPr>
          <a:xfrm>
            <a:off x="236765" y="1364300"/>
            <a:ext cx="11772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spc="-150" dirty="0">
                <a:solidFill>
                  <a:schemeClr val="tx2">
                    <a:lumMod val="7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Why use sound?</a:t>
            </a:r>
          </a:p>
        </p:txBody>
      </p:sp>
      <p:pic>
        <p:nvPicPr>
          <p:cNvPr id="38" name="Graphic 37" descr="Lightbulb and gear outline">
            <a:extLst>
              <a:ext uri="{FF2B5EF4-FFF2-40B4-BE49-F238E27FC236}">
                <a16:creationId xmlns:a16="http://schemas.microsoft.com/office/drawing/2014/main" id="{B584918D-20C7-739F-10EA-47DCE4ADA3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2927" y="67444"/>
            <a:ext cx="1326146" cy="1326146"/>
          </a:xfrm>
          <a:prstGeom prst="rect">
            <a:avLst/>
          </a:prstGeom>
        </p:spPr>
      </p:pic>
      <p:pic>
        <p:nvPicPr>
          <p:cNvPr id="3" name="Picture 2" descr="A blue and black text&#10;&#10;Description automatically generated">
            <a:extLst>
              <a:ext uri="{FF2B5EF4-FFF2-40B4-BE49-F238E27FC236}">
                <a16:creationId xmlns:a16="http://schemas.microsoft.com/office/drawing/2014/main" id="{9C91000C-EAC1-D55A-BB0C-94B889E5C2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926" y="164393"/>
            <a:ext cx="2267073" cy="4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31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875E-6 -2.59259E-6 L 0.02865 -0.0247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" y="-125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ccel="50000" decel="50000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-4.81481E-6 L 0.0293 0.0189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8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chemeClr val="bg1">
              <a:alpha val="75000"/>
            </a:schemeClr>
          </a:solidFill>
          <a:ln w="127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D3C9F8-7F4E-F9B6-80BD-3696AC89FBE8}"/>
              </a:ext>
            </a:extLst>
          </p:cNvPr>
          <p:cNvGrpSpPr/>
          <p:nvPr/>
        </p:nvGrpSpPr>
        <p:grpSpPr>
          <a:xfrm>
            <a:off x="2947641" y="1021224"/>
            <a:ext cx="6296718" cy="4211862"/>
            <a:chOff x="2947641" y="202368"/>
            <a:chExt cx="6296718" cy="421186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74933B-DF67-D14D-ACC6-194EA400210B}"/>
                </a:ext>
              </a:extLst>
            </p:cNvPr>
            <p:cNvSpPr/>
            <p:nvPr/>
          </p:nvSpPr>
          <p:spPr>
            <a:xfrm>
              <a:off x="2947641" y="3398567"/>
              <a:ext cx="629671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419100" sx="102000" sy="102000" algn="ctr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Raleway Black" panose="020B0503030101060003" pitchFamily="34" charset="77"/>
                  <a:ea typeface="+mn-ea"/>
                  <a:cs typeface="+mn-cs"/>
                </a:rPr>
                <a:t>Reflections</a:t>
              </a:r>
              <a:endParaRPr kumimoji="0" lang="en-LT" sz="6000" b="1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endParaRPr>
            </a:p>
          </p:txBody>
        </p:sp>
        <p:pic>
          <p:nvPicPr>
            <p:cNvPr id="5" name="Graphic 4" descr="Workflow with solid fill">
              <a:extLst>
                <a:ext uri="{FF2B5EF4-FFF2-40B4-BE49-F238E27FC236}">
                  <a16:creationId xmlns:a16="http://schemas.microsoft.com/office/drawing/2014/main" id="{90C19C58-F564-C1A4-33D7-FC4082BE8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98380" y="202368"/>
              <a:ext cx="3395240" cy="339524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C74C9E-ADAE-970B-513A-DA4F3B993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60187"/>
      </p:ext>
    </p:extLst>
  </p:cSld>
  <p:clrMapOvr>
    <a:masterClrMapping/>
  </p:clrMapOvr>
  <p:transition spd="slow" advTm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C3C8B6E7-3402-4D32-8959-03062990A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9" r="15349"/>
          <a:stretch/>
        </p:blipFill>
        <p:spPr>
          <a:xfrm>
            <a:off x="-350520" y="0"/>
            <a:ext cx="1289304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4961008" y="1532789"/>
            <a:ext cx="22557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Timeline</a:t>
            </a:r>
          </a:p>
        </p:txBody>
      </p:sp>
      <p:pic>
        <p:nvPicPr>
          <p:cNvPr id="9" name="Graphic 8" descr="Workflow with solid fill">
            <a:extLst>
              <a:ext uri="{FF2B5EF4-FFF2-40B4-BE49-F238E27FC236}">
                <a16:creationId xmlns:a16="http://schemas.microsoft.com/office/drawing/2014/main" id="{213853AA-8CD6-9407-0BB7-E1E1F9B91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1733" y="152333"/>
            <a:ext cx="1468642" cy="14686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6B3A65-F0C3-9042-20BB-9BB1013F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9C4AE3C5-1AFF-DE5D-6D3D-06900A8DA3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6771" y="59288"/>
            <a:ext cx="1413828" cy="6738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D803238-F618-FB67-E0D0-9DB9AC7E7243}"/>
              </a:ext>
            </a:extLst>
          </p:cNvPr>
          <p:cNvCxnSpPr>
            <a:cxnSpLocks/>
          </p:cNvCxnSpPr>
          <p:nvPr/>
        </p:nvCxnSpPr>
        <p:spPr>
          <a:xfrm>
            <a:off x="1490518" y="4202545"/>
            <a:ext cx="739630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593A19F-CBCA-9FA2-28F3-F611AA36CB37}"/>
              </a:ext>
            </a:extLst>
          </p:cNvPr>
          <p:cNvSpPr/>
          <p:nvPr/>
        </p:nvSpPr>
        <p:spPr>
          <a:xfrm>
            <a:off x="1810329" y="4114799"/>
            <a:ext cx="175491" cy="17549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435325-9DE8-8636-B445-A56EE99FFC0A}"/>
              </a:ext>
            </a:extLst>
          </p:cNvPr>
          <p:cNvSpPr/>
          <p:nvPr/>
        </p:nvSpPr>
        <p:spPr>
          <a:xfrm>
            <a:off x="4934067" y="4114799"/>
            <a:ext cx="175491" cy="1754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1F43B2-C8D3-279B-C0B1-EF6AC31E9B60}"/>
              </a:ext>
            </a:extLst>
          </p:cNvPr>
          <p:cNvSpPr/>
          <p:nvPr/>
        </p:nvSpPr>
        <p:spPr>
          <a:xfrm>
            <a:off x="8339283" y="4114798"/>
            <a:ext cx="175491" cy="1754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B7520B-EF0B-C7D0-8BF7-EB8813482CED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898074" y="3611418"/>
            <a:ext cx="1" cy="503381"/>
          </a:xfrm>
          <a:prstGeom prst="straightConnector1">
            <a:avLst/>
          </a:prstGeom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D83AAC-3949-EF89-5558-80FEC9FCB281}"/>
              </a:ext>
            </a:extLst>
          </p:cNvPr>
          <p:cNvCxnSpPr>
            <a:cxnSpLocks/>
            <a:stCxn id="12" idx="4"/>
          </p:cNvCxnSpPr>
          <p:nvPr/>
        </p:nvCxnSpPr>
        <p:spPr>
          <a:xfrm flipH="1">
            <a:off x="5021812" y="4290290"/>
            <a:ext cx="1" cy="568037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2E9ADD-5062-7986-4509-B28505B2FF8E}"/>
              </a:ext>
            </a:extLst>
          </p:cNvPr>
          <p:cNvCxnSpPr/>
          <p:nvPr/>
        </p:nvCxnSpPr>
        <p:spPr>
          <a:xfrm flipH="1" flipV="1">
            <a:off x="8421255" y="3611417"/>
            <a:ext cx="1" cy="503381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52ACE4-96A1-01F0-1FFC-F1F36682DE20}"/>
              </a:ext>
            </a:extLst>
          </p:cNvPr>
          <p:cNvSpPr txBox="1"/>
          <p:nvPr/>
        </p:nvSpPr>
        <p:spPr>
          <a:xfrm>
            <a:off x="9050413" y="2855911"/>
            <a:ext cx="3234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</a:t>
            </a:r>
            <a:r>
              <a:rPr lang="en-US" sz="24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5-6</a:t>
            </a: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7FEC389C-E35A-77CB-F95F-1DD4C5A17FB4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961849" y="2697017"/>
            <a:ext cx="914400" cy="914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 descr="Logo&#10;&#10;Description automatically generated with medium confidence">
            <a:extLst>
              <a:ext uri="{FF2B5EF4-FFF2-40B4-BE49-F238E27FC236}">
                <a16:creationId xmlns:a16="http://schemas.microsoft.com/office/drawing/2014/main" id="{A8A96F97-23F0-F0DA-5BDB-15E73212E0F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440874" y="2653145"/>
            <a:ext cx="914400" cy="914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F04BA4-1E26-3107-E992-224FD3E264A8}"/>
              </a:ext>
            </a:extLst>
          </p:cNvPr>
          <p:cNvSpPr txBox="1"/>
          <p:nvPr/>
        </p:nvSpPr>
        <p:spPr>
          <a:xfrm>
            <a:off x="2494441" y="2855911"/>
            <a:ext cx="31361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1-2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C3EF90E-7A6C-E3A5-CB03-F027A771DB9F}"/>
              </a:ext>
            </a:extLst>
          </p:cNvPr>
          <p:cNvPicPr>
            <a:picLocks/>
          </p:cNvPicPr>
          <p:nvPr/>
        </p:nvPicPr>
        <p:blipFill>
          <a:blip r:embed="rId9"/>
          <a:srcRect l="21885" r="21885"/>
          <a:stretch/>
        </p:blipFill>
        <p:spPr>
          <a:xfrm>
            <a:off x="4564612" y="4946071"/>
            <a:ext cx="914400" cy="914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96B1CB6-049A-0D1E-2637-AD0B99B2EAF8}"/>
              </a:ext>
            </a:extLst>
          </p:cNvPr>
          <p:cNvSpPr txBox="1"/>
          <p:nvPr/>
        </p:nvSpPr>
        <p:spPr>
          <a:xfrm>
            <a:off x="5590184" y="5126158"/>
            <a:ext cx="2749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Week 3-4</a:t>
            </a:r>
          </a:p>
        </p:txBody>
      </p:sp>
      <p:pic>
        <p:nvPicPr>
          <p:cNvPr id="10" name="Picture 9" descr="A blue and black text&#10;&#10;Description automatically generated">
            <a:extLst>
              <a:ext uri="{FF2B5EF4-FFF2-40B4-BE49-F238E27FC236}">
                <a16:creationId xmlns:a16="http://schemas.microsoft.com/office/drawing/2014/main" id="{8D179717-C144-E8E5-2C02-97278D099D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926" y="164393"/>
            <a:ext cx="2267073" cy="4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2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chemeClr val="bg1">
              <a:alpha val="75000"/>
            </a:schemeClr>
          </a:solidFill>
          <a:ln w="127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E3831D-DDA5-2672-C080-83C926AC0243}"/>
              </a:ext>
            </a:extLst>
          </p:cNvPr>
          <p:cNvGrpSpPr/>
          <p:nvPr/>
        </p:nvGrpSpPr>
        <p:grpSpPr>
          <a:xfrm>
            <a:off x="2947641" y="675229"/>
            <a:ext cx="6296718" cy="4127013"/>
            <a:chOff x="2947641" y="345296"/>
            <a:chExt cx="6296718" cy="41270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74933B-DF67-D14D-ACC6-194EA400210B}"/>
                </a:ext>
              </a:extLst>
            </p:cNvPr>
            <p:cNvSpPr/>
            <p:nvPr/>
          </p:nvSpPr>
          <p:spPr>
            <a:xfrm>
              <a:off x="2947641" y="3456646"/>
              <a:ext cx="629671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0" b="1" i="0" u="none" strike="noStrike" kern="1200" cap="none" spc="-15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419100" sx="102000" sy="102000" algn="ctr" rotWithShape="0">
                      <a:prstClr val="black">
                        <a:alpha val="29000"/>
                      </a:prstClr>
                    </a:outerShdw>
                  </a:effectLst>
                  <a:uLnTx/>
                  <a:uFillTx/>
                  <a:latin typeface="Raleway Black" panose="020B0503030101060003" pitchFamily="34" charset="77"/>
                  <a:ea typeface="+mn-ea"/>
                  <a:cs typeface="+mn-cs"/>
                </a:rPr>
                <a:t>Introduction</a:t>
              </a:r>
              <a:endParaRPr kumimoji="0" lang="en-LT" sz="6000" b="1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endParaRPr>
            </a:p>
          </p:txBody>
        </p:sp>
        <p:pic>
          <p:nvPicPr>
            <p:cNvPr id="5" name="Graphic 4" descr="Puzzle pieces with solid fill">
              <a:extLst>
                <a:ext uri="{FF2B5EF4-FFF2-40B4-BE49-F238E27FC236}">
                  <a16:creationId xmlns:a16="http://schemas.microsoft.com/office/drawing/2014/main" id="{CE04E371-59EF-E74B-328C-304732E8F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30700" y="345296"/>
              <a:ext cx="3530600" cy="3530600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B153E-4471-DC51-36AE-A102C6FCD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C3C8B6E7-3402-4D32-8959-03062990A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9" r="15349"/>
          <a:stretch/>
        </p:blipFill>
        <p:spPr>
          <a:xfrm>
            <a:off x="-350520" y="0"/>
            <a:ext cx="1289304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6B3A65-F0C3-9042-20BB-9BB1013F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9C4AE3C5-1AFF-DE5D-6D3D-06900A8DA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771" y="59288"/>
            <a:ext cx="1413828" cy="6738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D803238-F618-FB67-E0D0-9DB9AC7E7243}"/>
              </a:ext>
            </a:extLst>
          </p:cNvPr>
          <p:cNvCxnSpPr>
            <a:cxnSpLocks/>
          </p:cNvCxnSpPr>
          <p:nvPr/>
        </p:nvCxnSpPr>
        <p:spPr>
          <a:xfrm>
            <a:off x="1490518" y="4202545"/>
            <a:ext cx="739630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593A19F-CBCA-9FA2-28F3-F611AA36CB37}"/>
              </a:ext>
            </a:extLst>
          </p:cNvPr>
          <p:cNvSpPr/>
          <p:nvPr/>
        </p:nvSpPr>
        <p:spPr>
          <a:xfrm>
            <a:off x="1810329" y="4114799"/>
            <a:ext cx="175491" cy="17549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435325-9DE8-8636-B445-A56EE99FFC0A}"/>
              </a:ext>
            </a:extLst>
          </p:cNvPr>
          <p:cNvSpPr/>
          <p:nvPr/>
        </p:nvSpPr>
        <p:spPr>
          <a:xfrm>
            <a:off x="4934067" y="4114799"/>
            <a:ext cx="175491" cy="1754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1F43B2-C8D3-279B-C0B1-EF6AC31E9B60}"/>
              </a:ext>
            </a:extLst>
          </p:cNvPr>
          <p:cNvSpPr/>
          <p:nvPr/>
        </p:nvSpPr>
        <p:spPr>
          <a:xfrm>
            <a:off x="8339283" y="4114798"/>
            <a:ext cx="175491" cy="1754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B7520B-EF0B-C7D0-8BF7-EB8813482CED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898074" y="3611418"/>
            <a:ext cx="1" cy="503381"/>
          </a:xfrm>
          <a:prstGeom prst="straightConnector1">
            <a:avLst/>
          </a:prstGeom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D83AAC-3949-EF89-5558-80FEC9FCB281}"/>
              </a:ext>
            </a:extLst>
          </p:cNvPr>
          <p:cNvCxnSpPr>
            <a:cxnSpLocks/>
            <a:stCxn id="12" idx="4"/>
          </p:cNvCxnSpPr>
          <p:nvPr/>
        </p:nvCxnSpPr>
        <p:spPr>
          <a:xfrm flipH="1">
            <a:off x="5021812" y="4290290"/>
            <a:ext cx="1" cy="568037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2E9ADD-5062-7986-4509-B28505B2FF8E}"/>
              </a:ext>
            </a:extLst>
          </p:cNvPr>
          <p:cNvCxnSpPr/>
          <p:nvPr/>
        </p:nvCxnSpPr>
        <p:spPr>
          <a:xfrm flipH="1" flipV="1">
            <a:off x="8421255" y="3611417"/>
            <a:ext cx="1" cy="503381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7FEC389C-E35A-77CB-F95F-1DD4C5A17FB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961849" y="2697017"/>
            <a:ext cx="914400" cy="914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 descr="Logo&#10;&#10;Description automatically generated with medium confidence">
            <a:extLst>
              <a:ext uri="{FF2B5EF4-FFF2-40B4-BE49-F238E27FC236}">
                <a16:creationId xmlns:a16="http://schemas.microsoft.com/office/drawing/2014/main" id="{A8A96F97-23F0-F0DA-5BDB-15E73212E0F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79330" y="2091601"/>
            <a:ext cx="2037488" cy="20374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F04BA4-1E26-3107-E992-224FD3E264A8}"/>
              </a:ext>
            </a:extLst>
          </p:cNvPr>
          <p:cNvSpPr txBox="1"/>
          <p:nvPr/>
        </p:nvSpPr>
        <p:spPr>
          <a:xfrm>
            <a:off x="2997843" y="2212101"/>
            <a:ext cx="475238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Week 1-2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Conducted in-depth research on the problem at hand and related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Familiarized myself with the codebase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Engaged in discussions with the team to gain insights into project objectives and requirements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C3EF90E-7A6C-E3A5-CB03-F027A771DB9F}"/>
              </a:ext>
            </a:extLst>
          </p:cNvPr>
          <p:cNvPicPr>
            <a:picLocks/>
          </p:cNvPicPr>
          <p:nvPr/>
        </p:nvPicPr>
        <p:blipFill>
          <a:blip r:embed="rId7"/>
          <a:srcRect l="21885" r="21885"/>
          <a:stretch/>
        </p:blipFill>
        <p:spPr>
          <a:xfrm>
            <a:off x="4564612" y="4946071"/>
            <a:ext cx="914400" cy="914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048AAF-11DF-AAAB-B341-7165B5003DB4}"/>
              </a:ext>
            </a:extLst>
          </p:cNvPr>
          <p:cNvSpPr/>
          <p:nvPr/>
        </p:nvSpPr>
        <p:spPr>
          <a:xfrm>
            <a:off x="4961008" y="1532789"/>
            <a:ext cx="22557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Timeline</a:t>
            </a:r>
          </a:p>
        </p:txBody>
      </p:sp>
      <p:pic>
        <p:nvPicPr>
          <p:cNvPr id="23" name="Graphic 22" descr="Workflow with solid fill">
            <a:extLst>
              <a:ext uri="{FF2B5EF4-FFF2-40B4-BE49-F238E27FC236}">
                <a16:creationId xmlns:a16="http://schemas.microsoft.com/office/drawing/2014/main" id="{F60816CC-D8DE-B9AB-40EC-E9BB19F291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1733" y="152333"/>
            <a:ext cx="1468642" cy="1468640"/>
          </a:xfrm>
          <a:prstGeom prst="rect">
            <a:avLst/>
          </a:prstGeom>
        </p:spPr>
      </p:pic>
      <p:pic>
        <p:nvPicPr>
          <p:cNvPr id="6" name="Picture 5" descr="A blue and black text&#10;&#10;Description automatically generated">
            <a:extLst>
              <a:ext uri="{FF2B5EF4-FFF2-40B4-BE49-F238E27FC236}">
                <a16:creationId xmlns:a16="http://schemas.microsoft.com/office/drawing/2014/main" id="{A62194AA-B434-DB21-FEFF-F96A16E8DE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926" y="164393"/>
            <a:ext cx="2267073" cy="4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2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C3C8B6E7-3402-4D32-8959-03062990A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9" r="15349"/>
          <a:stretch/>
        </p:blipFill>
        <p:spPr>
          <a:xfrm>
            <a:off x="-350520" y="0"/>
            <a:ext cx="1289304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6B3A65-F0C3-9042-20BB-9BB1013F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9C4AE3C5-1AFF-DE5D-6D3D-06900A8DA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771" y="59288"/>
            <a:ext cx="1413828" cy="6738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D803238-F618-FB67-E0D0-9DB9AC7E7243}"/>
              </a:ext>
            </a:extLst>
          </p:cNvPr>
          <p:cNvCxnSpPr>
            <a:cxnSpLocks/>
          </p:cNvCxnSpPr>
          <p:nvPr/>
        </p:nvCxnSpPr>
        <p:spPr>
          <a:xfrm>
            <a:off x="1490518" y="4202545"/>
            <a:ext cx="739630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593A19F-CBCA-9FA2-28F3-F611AA36CB37}"/>
              </a:ext>
            </a:extLst>
          </p:cNvPr>
          <p:cNvSpPr/>
          <p:nvPr/>
        </p:nvSpPr>
        <p:spPr>
          <a:xfrm>
            <a:off x="1810329" y="4114799"/>
            <a:ext cx="175491" cy="17549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435325-9DE8-8636-B445-A56EE99FFC0A}"/>
              </a:ext>
            </a:extLst>
          </p:cNvPr>
          <p:cNvSpPr/>
          <p:nvPr/>
        </p:nvSpPr>
        <p:spPr>
          <a:xfrm>
            <a:off x="4934067" y="4114799"/>
            <a:ext cx="175491" cy="1754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1F43B2-C8D3-279B-C0B1-EF6AC31E9B60}"/>
              </a:ext>
            </a:extLst>
          </p:cNvPr>
          <p:cNvSpPr/>
          <p:nvPr/>
        </p:nvSpPr>
        <p:spPr>
          <a:xfrm>
            <a:off x="8339283" y="4114798"/>
            <a:ext cx="175491" cy="1754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B7520B-EF0B-C7D0-8BF7-EB8813482CED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898074" y="3611418"/>
            <a:ext cx="1" cy="503381"/>
          </a:xfrm>
          <a:prstGeom prst="straightConnector1">
            <a:avLst/>
          </a:prstGeom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D83AAC-3949-EF89-5558-80FEC9FCB281}"/>
              </a:ext>
            </a:extLst>
          </p:cNvPr>
          <p:cNvCxnSpPr>
            <a:cxnSpLocks/>
            <a:stCxn id="12" idx="4"/>
          </p:cNvCxnSpPr>
          <p:nvPr/>
        </p:nvCxnSpPr>
        <p:spPr>
          <a:xfrm flipH="1">
            <a:off x="5021812" y="4290290"/>
            <a:ext cx="1" cy="568037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2E9ADD-5062-7986-4509-B28505B2FF8E}"/>
              </a:ext>
            </a:extLst>
          </p:cNvPr>
          <p:cNvCxnSpPr/>
          <p:nvPr/>
        </p:nvCxnSpPr>
        <p:spPr>
          <a:xfrm flipH="1" flipV="1">
            <a:off x="8421255" y="3611417"/>
            <a:ext cx="1" cy="503381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7FEC389C-E35A-77CB-F95F-1DD4C5A17FB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961849" y="2697017"/>
            <a:ext cx="914400" cy="914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 descr="Logo&#10;&#10;Description automatically generated with medium confidence">
            <a:extLst>
              <a:ext uri="{FF2B5EF4-FFF2-40B4-BE49-F238E27FC236}">
                <a16:creationId xmlns:a16="http://schemas.microsoft.com/office/drawing/2014/main" id="{A8A96F97-23F0-F0DA-5BDB-15E73212E0F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40874" y="2653145"/>
            <a:ext cx="914400" cy="914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3EF90E-7A6C-E3A5-CB03-F027A771DB9F}"/>
              </a:ext>
            </a:extLst>
          </p:cNvPr>
          <p:cNvPicPr>
            <a:picLocks/>
          </p:cNvPicPr>
          <p:nvPr/>
        </p:nvPicPr>
        <p:blipFill>
          <a:blip r:embed="rId7"/>
          <a:srcRect l="21885" r="21885"/>
          <a:stretch/>
        </p:blipFill>
        <p:spPr>
          <a:xfrm>
            <a:off x="3889867" y="4271326"/>
            <a:ext cx="2263890" cy="22638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5EB4AE-0C56-645E-E2EF-74C593CD9AD3}"/>
              </a:ext>
            </a:extLst>
          </p:cNvPr>
          <p:cNvSpPr txBox="1"/>
          <p:nvPr/>
        </p:nvSpPr>
        <p:spPr>
          <a:xfrm>
            <a:off x="2997843" y="2455169"/>
            <a:ext cx="475238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6C5F4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Week </a:t>
            </a:r>
            <a:r>
              <a:rPr lang="en-US" dirty="0">
                <a:solidFill>
                  <a:srgbClr val="16C5F4"/>
                </a:solidFill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3-4</a:t>
            </a:r>
            <a:endParaRPr lang="en-US" sz="1800" dirty="0">
              <a:solidFill>
                <a:srgbClr val="16C5F4"/>
              </a:solidFill>
              <a:effectLst/>
              <a:latin typeface="Raleway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Refined the existing code to incorporate data transmission over sound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Developed an algorithm for efficient data retrieval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effectLst/>
              <a:latin typeface="Raleway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AED615E-B20F-648B-2D12-7C0975F3AE47}"/>
              </a:ext>
            </a:extLst>
          </p:cNvPr>
          <p:cNvSpPr/>
          <p:nvPr/>
        </p:nvSpPr>
        <p:spPr>
          <a:xfrm>
            <a:off x="4961008" y="1532789"/>
            <a:ext cx="22557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Timeline</a:t>
            </a:r>
          </a:p>
        </p:txBody>
      </p:sp>
      <p:pic>
        <p:nvPicPr>
          <p:cNvPr id="24" name="Graphic 23" descr="Workflow with solid fill">
            <a:extLst>
              <a:ext uri="{FF2B5EF4-FFF2-40B4-BE49-F238E27FC236}">
                <a16:creationId xmlns:a16="http://schemas.microsoft.com/office/drawing/2014/main" id="{858D7A05-D60B-CA6F-F063-872DE92AFA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1733" y="152333"/>
            <a:ext cx="1468642" cy="1468640"/>
          </a:xfrm>
          <a:prstGeom prst="rect">
            <a:avLst/>
          </a:prstGeom>
        </p:spPr>
      </p:pic>
      <p:pic>
        <p:nvPicPr>
          <p:cNvPr id="6" name="Picture 5" descr="A blue and black text&#10;&#10;Description automatically generated">
            <a:extLst>
              <a:ext uri="{FF2B5EF4-FFF2-40B4-BE49-F238E27FC236}">
                <a16:creationId xmlns:a16="http://schemas.microsoft.com/office/drawing/2014/main" id="{9FB1B9EE-948C-0260-BEA7-D842FDC43B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926" y="164393"/>
            <a:ext cx="2267073" cy="4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81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C3C8B6E7-3402-4D32-8959-03062990A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9" r="15349"/>
          <a:stretch/>
        </p:blipFill>
        <p:spPr>
          <a:xfrm>
            <a:off x="-350520" y="0"/>
            <a:ext cx="1289304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6B3A65-F0C3-9042-20BB-9BB1013F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9C4AE3C5-1AFF-DE5D-6D3D-06900A8DA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771" y="59288"/>
            <a:ext cx="1413828" cy="6738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D803238-F618-FB67-E0D0-9DB9AC7E7243}"/>
              </a:ext>
            </a:extLst>
          </p:cNvPr>
          <p:cNvCxnSpPr>
            <a:cxnSpLocks/>
          </p:cNvCxnSpPr>
          <p:nvPr/>
        </p:nvCxnSpPr>
        <p:spPr>
          <a:xfrm>
            <a:off x="1490518" y="4202545"/>
            <a:ext cx="7396307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593A19F-CBCA-9FA2-28F3-F611AA36CB37}"/>
              </a:ext>
            </a:extLst>
          </p:cNvPr>
          <p:cNvSpPr/>
          <p:nvPr/>
        </p:nvSpPr>
        <p:spPr>
          <a:xfrm>
            <a:off x="1810329" y="4114799"/>
            <a:ext cx="175491" cy="17549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B435325-9DE8-8636-B445-A56EE99FFC0A}"/>
              </a:ext>
            </a:extLst>
          </p:cNvPr>
          <p:cNvSpPr/>
          <p:nvPr/>
        </p:nvSpPr>
        <p:spPr>
          <a:xfrm>
            <a:off x="4934067" y="4114799"/>
            <a:ext cx="175491" cy="17549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1F43B2-C8D3-279B-C0B1-EF6AC31E9B60}"/>
              </a:ext>
            </a:extLst>
          </p:cNvPr>
          <p:cNvSpPr/>
          <p:nvPr/>
        </p:nvSpPr>
        <p:spPr>
          <a:xfrm>
            <a:off x="8339283" y="4114798"/>
            <a:ext cx="175491" cy="17549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B7520B-EF0B-C7D0-8BF7-EB8813482CED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898074" y="3611418"/>
            <a:ext cx="1" cy="503381"/>
          </a:xfrm>
          <a:prstGeom prst="straightConnector1">
            <a:avLst/>
          </a:prstGeom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D83AAC-3949-EF89-5558-80FEC9FCB281}"/>
              </a:ext>
            </a:extLst>
          </p:cNvPr>
          <p:cNvCxnSpPr>
            <a:cxnSpLocks/>
            <a:stCxn id="12" idx="4"/>
          </p:cNvCxnSpPr>
          <p:nvPr/>
        </p:nvCxnSpPr>
        <p:spPr>
          <a:xfrm flipH="1">
            <a:off x="5021812" y="4290290"/>
            <a:ext cx="1" cy="568037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2E9ADD-5062-7986-4509-B28505B2FF8E}"/>
              </a:ext>
            </a:extLst>
          </p:cNvPr>
          <p:cNvCxnSpPr/>
          <p:nvPr/>
        </p:nvCxnSpPr>
        <p:spPr>
          <a:xfrm flipH="1" flipV="1">
            <a:off x="8421255" y="3611417"/>
            <a:ext cx="1" cy="503381"/>
          </a:xfrm>
          <a:prstGeom prst="straightConnector1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7FEC389C-E35A-77CB-F95F-1DD4C5A17FB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458467" y="2193635"/>
            <a:ext cx="1921164" cy="192116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 descr="Logo&#10;&#10;Description automatically generated with medium confidence">
            <a:extLst>
              <a:ext uri="{FF2B5EF4-FFF2-40B4-BE49-F238E27FC236}">
                <a16:creationId xmlns:a16="http://schemas.microsoft.com/office/drawing/2014/main" id="{A8A96F97-23F0-F0DA-5BDB-15E73212E0F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40874" y="2653145"/>
            <a:ext cx="914400" cy="914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3EF90E-7A6C-E3A5-CB03-F027A771DB9F}"/>
              </a:ext>
            </a:extLst>
          </p:cNvPr>
          <p:cNvPicPr>
            <a:picLocks/>
          </p:cNvPicPr>
          <p:nvPr/>
        </p:nvPicPr>
        <p:blipFill>
          <a:blip r:embed="rId7"/>
          <a:srcRect l="21885" r="21885"/>
          <a:stretch/>
        </p:blipFill>
        <p:spPr>
          <a:xfrm>
            <a:off x="4564612" y="4946071"/>
            <a:ext cx="914400" cy="914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793AED-615A-54DC-CD51-29C2D1719B4C}"/>
              </a:ext>
            </a:extLst>
          </p:cNvPr>
          <p:cNvSpPr txBox="1"/>
          <p:nvPr/>
        </p:nvSpPr>
        <p:spPr>
          <a:xfrm>
            <a:off x="2644647" y="2224267"/>
            <a:ext cx="475238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E9C17"/>
                </a:solidFill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Week </a:t>
            </a:r>
            <a:r>
              <a:rPr lang="en-US" dirty="0">
                <a:solidFill>
                  <a:srgbClr val="FE9C17"/>
                </a:solidFill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5-6</a:t>
            </a:r>
            <a:endParaRPr lang="en-US" sz="1800" dirty="0">
              <a:solidFill>
                <a:srgbClr val="FE9C17"/>
              </a:solidFill>
              <a:effectLst/>
              <a:latin typeface="Raleway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initial testing and identification of areas for further enhancements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Recorded and documented results for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Raleway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Prepared a comprehensive project presentation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057CE-FDCB-06D1-2E6F-A58522C9084E}"/>
              </a:ext>
            </a:extLst>
          </p:cNvPr>
          <p:cNvSpPr/>
          <p:nvPr/>
        </p:nvSpPr>
        <p:spPr>
          <a:xfrm>
            <a:off x="4961008" y="1532789"/>
            <a:ext cx="22557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Timeline</a:t>
            </a:r>
          </a:p>
        </p:txBody>
      </p:sp>
      <p:pic>
        <p:nvPicPr>
          <p:cNvPr id="24" name="Graphic 23" descr="Workflow with solid fill">
            <a:extLst>
              <a:ext uri="{FF2B5EF4-FFF2-40B4-BE49-F238E27FC236}">
                <a16:creationId xmlns:a16="http://schemas.microsoft.com/office/drawing/2014/main" id="{C022E2AB-A62D-D63C-25F1-BC45865787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41733" y="152333"/>
            <a:ext cx="1468642" cy="1468640"/>
          </a:xfrm>
          <a:prstGeom prst="rect">
            <a:avLst/>
          </a:prstGeom>
        </p:spPr>
      </p:pic>
      <p:pic>
        <p:nvPicPr>
          <p:cNvPr id="6" name="Picture 5" descr="A blue and black text&#10;&#10;Description automatically generated">
            <a:extLst>
              <a:ext uri="{FF2B5EF4-FFF2-40B4-BE49-F238E27FC236}">
                <a16:creationId xmlns:a16="http://schemas.microsoft.com/office/drawing/2014/main" id="{6791EB78-6AF3-26A3-A25C-27E9C92F49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926" y="164393"/>
            <a:ext cx="2267073" cy="4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42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C3C8B6E7-3402-4D32-8959-03062990A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9" r="15349"/>
          <a:stretch/>
        </p:blipFill>
        <p:spPr>
          <a:xfrm>
            <a:off x="-350520" y="0"/>
            <a:ext cx="1289304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2124075" y="2700797"/>
            <a:ext cx="794385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77"/>
              </a:rPr>
              <a:t>An opportunity to deepen my technical skills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77"/>
              </a:rPr>
              <a:t>Insights into the workings of an industry-leading company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77"/>
              </a:rPr>
              <a:t>Overcoming challenges and contributing to a project boosted my self-confidence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77"/>
              </a:rPr>
              <a:t>Got to engage in lunch hour conversations with established professionals helping me to plan my future better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77"/>
              </a:rPr>
              <a:t>Developed lasting mentorship relationships with colleagues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4028862" y="1532789"/>
            <a:ext cx="41200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Personal Growth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6B3A65-F0C3-9042-20BB-9BB1013F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9C4AE3C5-1AFF-DE5D-6D3D-06900A8DA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771" y="59288"/>
            <a:ext cx="1413828" cy="673800"/>
          </a:xfrm>
          <a:prstGeom prst="rect">
            <a:avLst/>
          </a:prstGeom>
        </p:spPr>
      </p:pic>
      <p:pic>
        <p:nvPicPr>
          <p:cNvPr id="8" name="Graphic 7" descr="Workflow with solid fill">
            <a:extLst>
              <a:ext uri="{FF2B5EF4-FFF2-40B4-BE49-F238E27FC236}">
                <a16:creationId xmlns:a16="http://schemas.microsoft.com/office/drawing/2014/main" id="{6F06F631-01B4-5769-3510-0FB038CF8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1733" y="152333"/>
            <a:ext cx="1468642" cy="1468640"/>
          </a:xfrm>
          <a:prstGeom prst="rect">
            <a:avLst/>
          </a:prstGeom>
        </p:spPr>
      </p:pic>
      <p:pic>
        <p:nvPicPr>
          <p:cNvPr id="4" name="Picture 3" descr="A blue and black text&#10;&#10;Description automatically generated">
            <a:extLst>
              <a:ext uri="{FF2B5EF4-FFF2-40B4-BE49-F238E27FC236}">
                <a16:creationId xmlns:a16="http://schemas.microsoft.com/office/drawing/2014/main" id="{BD023D8B-22CF-DB5C-0DA4-F5E36DA6E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926" y="164393"/>
            <a:ext cx="2267073" cy="4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93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C3C8B6E7-3402-4D32-8959-03062990A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9" r="15349"/>
          <a:stretch/>
        </p:blipFill>
        <p:spPr>
          <a:xfrm>
            <a:off x="-350520" y="0"/>
            <a:ext cx="1289304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2124075" y="2700797"/>
            <a:ext cx="79438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77"/>
              </a:rPr>
              <a:t>In summary, my time at </a:t>
            </a:r>
            <a:r>
              <a:rPr lang="en-US" sz="2000" spc="3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77"/>
              </a:rPr>
              <a:t>Dawlance</a:t>
            </a:r>
            <a:r>
              <a:rPr lang="en-US" sz="2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77"/>
              </a:rPr>
              <a:t> has been a transformative journey of technical growth and personal development. From contributing to the project to forming lasting relationships, I am grateful for the valuable experiences and insights gained.</a:t>
            </a:r>
          </a:p>
          <a:p>
            <a:pPr lvl="0" algn="ctr">
              <a:defRPr/>
            </a:pPr>
            <a:r>
              <a:rPr lang="en-US" sz="20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77"/>
              </a:rPr>
              <a:t>As I step forward, I carry with me the confidence and passion to excel in future endeavors.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4677274" y="1532789"/>
            <a:ext cx="28232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6B3A65-F0C3-9042-20BB-9BB1013F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9C4AE3C5-1AFF-DE5D-6D3D-06900A8DA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771" y="59288"/>
            <a:ext cx="1413828" cy="673800"/>
          </a:xfrm>
          <a:prstGeom prst="rect">
            <a:avLst/>
          </a:prstGeom>
        </p:spPr>
      </p:pic>
      <p:pic>
        <p:nvPicPr>
          <p:cNvPr id="4" name="Graphic 3" descr="Workflow with solid fill">
            <a:extLst>
              <a:ext uri="{FF2B5EF4-FFF2-40B4-BE49-F238E27FC236}">
                <a16:creationId xmlns:a16="http://schemas.microsoft.com/office/drawing/2014/main" id="{2BB41D8F-8F6A-6E48-DE70-6DB618D26C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1733" y="152333"/>
            <a:ext cx="1468642" cy="1468640"/>
          </a:xfrm>
          <a:prstGeom prst="rect">
            <a:avLst/>
          </a:prstGeom>
        </p:spPr>
      </p:pic>
      <p:pic>
        <p:nvPicPr>
          <p:cNvPr id="8" name="Picture 7" descr="A blue and black text&#10;&#10;Description automatically generated">
            <a:extLst>
              <a:ext uri="{FF2B5EF4-FFF2-40B4-BE49-F238E27FC236}">
                <a16:creationId xmlns:a16="http://schemas.microsoft.com/office/drawing/2014/main" id="{46CFE5D7-4DEE-F3B3-C3E6-2CDED8C81D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926" y="164393"/>
            <a:ext cx="2267073" cy="4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46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C3C8B6E7-3402-4D32-8959-03062990A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9" r="15349"/>
          <a:stretch/>
        </p:blipFill>
        <p:spPr>
          <a:xfrm>
            <a:off x="-350520" y="0"/>
            <a:ext cx="12893040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2416947" y="2274838"/>
            <a:ext cx="7358105" cy="230832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THANK YOU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FOR YOUR TIME!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6B3A65-F0C3-9042-20BB-9BB1013F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9C4AE3C5-1AFF-DE5D-6D3D-06900A8DA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771" y="59288"/>
            <a:ext cx="1413828" cy="673800"/>
          </a:xfrm>
          <a:prstGeom prst="rect">
            <a:avLst/>
          </a:prstGeom>
        </p:spPr>
      </p:pic>
      <p:pic>
        <p:nvPicPr>
          <p:cNvPr id="4" name="Picture 3" descr="A blue and black text&#10;&#10;Description automatically generated">
            <a:extLst>
              <a:ext uri="{FF2B5EF4-FFF2-40B4-BE49-F238E27FC236}">
                <a16:creationId xmlns:a16="http://schemas.microsoft.com/office/drawing/2014/main" id="{72491C8C-4070-E501-0E08-7B4E6372FE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926" y="164393"/>
            <a:ext cx="2267073" cy="4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7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white background with red hexagons&#10;&#10;Description automatically generated">
            <a:extLst>
              <a:ext uri="{FF2B5EF4-FFF2-40B4-BE49-F238E27FC236}">
                <a16:creationId xmlns:a16="http://schemas.microsoft.com/office/drawing/2014/main" id="{2A51A1E8-9E61-7073-404E-46C4165CB7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4"/>
                    </a14:imgEffect>
                  </a14:imgLayer>
                </a14:imgProps>
              </a:ext>
            </a:extLst>
          </a:blip>
          <a:srcRect t="10041" b="10041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33" name="Graphic 32" descr="Puzzle pieces with solid fill">
            <a:extLst>
              <a:ext uri="{FF2B5EF4-FFF2-40B4-BE49-F238E27FC236}">
                <a16:creationId xmlns:a16="http://schemas.microsoft.com/office/drawing/2014/main" id="{6C1BF45D-FB7E-8A2D-A154-054C3C67C4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3443" y="32917"/>
            <a:ext cx="1316516" cy="13165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4434390" y="1306932"/>
            <a:ext cx="3140604" cy="707886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4000" b="1" spc="-150" dirty="0">
                <a:solidFill>
                  <a:schemeClr val="tx2">
                    <a:lumMod val="7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Introduction</a:t>
            </a:r>
            <a:endParaRPr lang="en-LT" sz="4000" b="1" spc="-150" dirty="0">
              <a:solidFill>
                <a:schemeClr val="tx2">
                  <a:lumMod val="75000"/>
                </a:schemeClr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158C688-3EA3-29CE-BECB-561E3384CB8E}"/>
              </a:ext>
            </a:extLst>
          </p:cNvPr>
          <p:cNvSpPr/>
          <p:nvPr/>
        </p:nvSpPr>
        <p:spPr>
          <a:xfrm rot="5400000">
            <a:off x="487491" y="1883727"/>
            <a:ext cx="602166" cy="1577152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F53FEB5-272B-6920-8DC5-C9B21DC472C8}"/>
              </a:ext>
            </a:extLst>
          </p:cNvPr>
          <p:cNvSpPr/>
          <p:nvPr/>
        </p:nvSpPr>
        <p:spPr>
          <a:xfrm rot="5400000">
            <a:off x="11102343" y="5369014"/>
            <a:ext cx="602166" cy="1577152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5" name="Picture 14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1B0AF83D-16A1-020F-C088-F671C9FCBA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6771" y="59288"/>
            <a:ext cx="1413828" cy="673800"/>
          </a:xfrm>
          <a:prstGeom prst="rect">
            <a:avLst/>
          </a:prstGeom>
        </p:spPr>
      </p:pic>
      <p:sp>
        <p:nvSpPr>
          <p:cNvPr id="4" name="Google Shape;70;p13">
            <a:extLst>
              <a:ext uri="{FF2B5EF4-FFF2-40B4-BE49-F238E27FC236}">
                <a16:creationId xmlns:a16="http://schemas.microsoft.com/office/drawing/2014/main" id="{98558B63-BFE1-7303-36BF-68F5EDB37879}"/>
              </a:ext>
            </a:extLst>
          </p:cNvPr>
          <p:cNvSpPr txBox="1">
            <a:spLocks/>
          </p:cNvSpPr>
          <p:nvPr/>
        </p:nvSpPr>
        <p:spPr>
          <a:xfrm>
            <a:off x="2644647" y="1919316"/>
            <a:ext cx="8515478" cy="890382"/>
          </a:xfrm>
          <a:prstGeom prst="rect">
            <a:avLst/>
          </a:prstGeom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n-US" sz="3600" dirty="0"/>
              <a:t>Hello, Everyone!</a:t>
            </a:r>
          </a:p>
        </p:txBody>
      </p:sp>
      <p:sp>
        <p:nvSpPr>
          <p:cNvPr id="5" name="Google Shape;71;p13">
            <a:extLst>
              <a:ext uri="{FF2B5EF4-FFF2-40B4-BE49-F238E27FC236}">
                <a16:creationId xmlns:a16="http://schemas.microsoft.com/office/drawing/2014/main" id="{9BF181AC-629F-72D9-646A-29BFF83879AB}"/>
              </a:ext>
            </a:extLst>
          </p:cNvPr>
          <p:cNvSpPr txBox="1">
            <a:spLocks/>
          </p:cNvSpPr>
          <p:nvPr/>
        </p:nvSpPr>
        <p:spPr>
          <a:xfrm>
            <a:off x="2644647" y="2505437"/>
            <a:ext cx="8515478" cy="118960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4000" dirty="0">
                <a:solidFill>
                  <a:srgbClr val="FFFFFF"/>
                </a:solidFill>
                <a:highlight>
                  <a:srgbClr val="FF0000"/>
                </a:highlight>
              </a:rPr>
              <a:t>I am Saad Abdullah</a:t>
            </a:r>
          </a:p>
        </p:txBody>
      </p:sp>
      <p:sp>
        <p:nvSpPr>
          <p:cNvPr id="7" name="Google Shape;72;p13">
            <a:extLst>
              <a:ext uri="{FF2B5EF4-FFF2-40B4-BE49-F238E27FC236}">
                <a16:creationId xmlns:a16="http://schemas.microsoft.com/office/drawing/2014/main" id="{41D47610-77E5-5CA2-8157-66D734DCCFCF}"/>
              </a:ext>
            </a:extLst>
          </p:cNvPr>
          <p:cNvSpPr txBox="1">
            <a:spLocks/>
          </p:cNvSpPr>
          <p:nvPr/>
        </p:nvSpPr>
        <p:spPr>
          <a:xfrm>
            <a:off x="2644647" y="3130763"/>
            <a:ext cx="8515478" cy="82667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dirty="0">
                <a:latin typeface="Raleway" pitchFamily="2" charset="0"/>
              </a:rPr>
              <a:t>I am delighted to have been given the opportunity to kickstart my career with </a:t>
            </a:r>
            <a:r>
              <a:rPr lang="en-US" sz="2000" dirty="0" err="1">
                <a:latin typeface="Raleway" pitchFamily="2" charset="0"/>
              </a:rPr>
              <a:t>Dawlance</a:t>
            </a:r>
            <a:r>
              <a:rPr lang="en-US" sz="2000" dirty="0">
                <a:latin typeface="Raleway" pitchFamily="2" charset="0"/>
              </a:rPr>
              <a:t>.</a:t>
            </a:r>
          </a:p>
        </p:txBody>
      </p:sp>
      <p:pic>
        <p:nvPicPr>
          <p:cNvPr id="8" name="Google Shape;73;p13">
            <a:extLst>
              <a:ext uri="{FF2B5EF4-FFF2-40B4-BE49-F238E27FC236}">
                <a16:creationId xmlns:a16="http://schemas.microsoft.com/office/drawing/2014/main" id="{87DAFCE7-5D7F-E8DF-F36D-6A4356779961}"/>
              </a:ext>
            </a:extLst>
          </p:cNvPr>
          <p:cNvPicPr preferRelativeResize="0"/>
          <p:nvPr/>
        </p:nvPicPr>
        <p:blipFill rotWithShape="1">
          <a:blip r:embed="rId9"/>
          <a:srcRect l="743" r="743" b="3620"/>
          <a:stretch/>
        </p:blipFill>
        <p:spPr>
          <a:xfrm>
            <a:off x="664572" y="3957437"/>
            <a:ext cx="2595180" cy="2501236"/>
          </a:xfrm>
          <a:prstGeom prst="rect">
            <a:avLst/>
          </a:prstGeom>
          <a:noFill/>
          <a:ln w="114300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848E689-8269-2D44-85F8-5F9D2FBDB637}"/>
              </a:ext>
            </a:extLst>
          </p:cNvPr>
          <p:cNvSpPr txBox="1"/>
          <p:nvPr/>
        </p:nvSpPr>
        <p:spPr>
          <a:xfrm>
            <a:off x="3854906" y="4286571"/>
            <a:ext cx="7440175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Raleway" pitchFamily="2" charset="0"/>
              </a:rPr>
              <a:t>Electrical Engineering Graduate from NUST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Raleway" pitchFamily="2" charset="0"/>
              </a:rPr>
              <a:t>Avionics Department lead at NUST Rocket Team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Raleway" pitchFamily="2" charset="0"/>
              </a:rPr>
              <a:t>Enthusiastic problem solver with a passion for leveraging technology</a:t>
            </a:r>
            <a:r>
              <a:rPr lang="en-US" dirty="0">
                <a:latin typeface="Raleway" pitchFamily="2" charset="0"/>
              </a:rPr>
              <a:t> to drive change</a:t>
            </a:r>
            <a:endParaRPr lang="en-US" sz="1800" dirty="0">
              <a:latin typeface="Raleway" pitchFamily="2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latin typeface="Raleway" pitchFamily="2" charset="0"/>
              </a:rPr>
              <a:t>Contributed to Innovative AC Projects</a:t>
            </a:r>
          </a:p>
        </p:txBody>
      </p:sp>
      <p:pic>
        <p:nvPicPr>
          <p:cNvPr id="3" name="Picture 2" descr="A blue and black text&#10;&#10;Description automatically generated">
            <a:extLst>
              <a:ext uri="{FF2B5EF4-FFF2-40B4-BE49-F238E27FC236}">
                <a16:creationId xmlns:a16="http://schemas.microsoft.com/office/drawing/2014/main" id="{4D7AA640-923F-4C6C-EAED-F925835C69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926" y="164393"/>
            <a:ext cx="2267073" cy="4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139 L 0.05417 -0.0009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8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0.00139 L -0.05547 -0.00139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3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chemeClr val="bg1">
              <a:alpha val="75000"/>
            </a:schemeClr>
          </a:solidFill>
          <a:ln w="127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 dirty="0">
              <a:latin typeface="Raleway" panose="020B0503030101060003" pitchFamily="34" charset="77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C04CCB-BF44-BDC8-14B1-9ABC15EECB58}"/>
              </a:ext>
            </a:extLst>
          </p:cNvPr>
          <p:cNvGrpSpPr/>
          <p:nvPr/>
        </p:nvGrpSpPr>
        <p:grpSpPr>
          <a:xfrm>
            <a:off x="3550274" y="732144"/>
            <a:ext cx="5091458" cy="4647252"/>
            <a:chOff x="3550281" y="41859"/>
            <a:chExt cx="5091458" cy="46472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74933B-DF67-D14D-ACC6-194EA400210B}"/>
                </a:ext>
              </a:extLst>
            </p:cNvPr>
            <p:cNvSpPr/>
            <p:nvPr/>
          </p:nvSpPr>
          <p:spPr>
            <a:xfrm>
              <a:off x="3550281" y="2750119"/>
              <a:ext cx="5091458" cy="1938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60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419100" sx="102000" sy="102000" algn="ctr" rotWithShape="0">
                      <a:prstClr val="black">
                        <a:alpha val="29000"/>
                      </a:prstClr>
                    </a:outerShdw>
                  </a:effectLst>
                  <a:latin typeface="Raleway Black" panose="020B0503030101060003" pitchFamily="34" charset="77"/>
                </a:rPr>
                <a:t>Problem</a:t>
              </a:r>
            </a:p>
            <a:p>
              <a:pPr algn="ctr"/>
              <a:r>
                <a:rPr lang="en-US" sz="60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419100" sx="102000" sy="102000" algn="ctr" rotWithShape="0">
                      <a:prstClr val="black">
                        <a:alpha val="29000"/>
                      </a:prstClr>
                    </a:outerShdw>
                  </a:effectLst>
                  <a:latin typeface="Raleway Black" panose="020B0503030101060003" pitchFamily="34" charset="77"/>
                </a:rPr>
                <a:t>Identification</a:t>
              </a:r>
              <a:endParaRPr lang="en-LT" sz="6000" b="1" spc="-15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endParaRPr>
            </a:p>
          </p:txBody>
        </p:sp>
        <p:pic>
          <p:nvPicPr>
            <p:cNvPr id="5" name="Graphic 4" descr="Clipboard with solid fill">
              <a:extLst>
                <a:ext uri="{FF2B5EF4-FFF2-40B4-BE49-F238E27FC236}">
                  <a16:creationId xmlns:a16="http://schemas.microsoft.com/office/drawing/2014/main" id="{32CDEE44-8110-0FC6-3B05-81E3D7BA4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9044" y="41859"/>
              <a:ext cx="3013911" cy="3013911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86CA7-0606-8601-4DC6-5EB8A504C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network">
            <a:extLst>
              <a:ext uri="{FF2B5EF4-FFF2-40B4-BE49-F238E27FC236}">
                <a16:creationId xmlns:a16="http://schemas.microsoft.com/office/drawing/2014/main" id="{111371C3-F845-B62D-3510-C7C9EC44A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5120" y="-171450"/>
            <a:ext cx="12801600" cy="72009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 dirty="0">
              <a:latin typeface="Raleway" panose="020B0503030101060003" pitchFamily="34" charset="77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786795" y="134366"/>
            <a:ext cx="500923" cy="2410525"/>
          </a:xfrm>
          <a:prstGeom prst="roundRect">
            <a:avLst>
              <a:gd name="adj" fmla="val 50000"/>
            </a:avLst>
          </a:prstGeom>
          <a:pattFill prst="pct5">
            <a:fgClr>
              <a:srgbClr val="FF0000"/>
            </a:fgClr>
            <a:bgClr>
              <a:schemeClr val="bg1"/>
            </a:bgClr>
          </a:patt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774371" y="981805"/>
            <a:ext cx="500923" cy="2493987"/>
          </a:xfrm>
          <a:prstGeom prst="roundRect">
            <a:avLst>
              <a:gd name="adj" fmla="val 50000"/>
            </a:avLst>
          </a:prstGeom>
          <a:pattFill prst="pct5">
            <a:fgClr>
              <a:srgbClr val="FF0000"/>
            </a:fgClr>
            <a:bgClr>
              <a:schemeClr val="bg1"/>
            </a:bgClr>
          </a:patt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3352304" y="1139736"/>
            <a:ext cx="54874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spc="-150" dirty="0">
                <a:solidFill>
                  <a:schemeClr val="tx2">
                    <a:lumMod val="7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Problem Identification</a:t>
            </a:r>
          </a:p>
        </p:txBody>
      </p:sp>
      <p:pic>
        <p:nvPicPr>
          <p:cNvPr id="16" name="Graphic 15" descr="Clipboard with solid fill">
            <a:extLst>
              <a:ext uri="{FF2B5EF4-FFF2-40B4-BE49-F238E27FC236}">
                <a16:creationId xmlns:a16="http://schemas.microsoft.com/office/drawing/2014/main" id="{4891F0A0-03E5-BF21-9942-1FA552B55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764" y="79419"/>
            <a:ext cx="1050472" cy="1050470"/>
          </a:xfrm>
          <a:prstGeom prst="rect">
            <a:avLst/>
          </a:prstGeom>
        </p:spPr>
      </p:pic>
      <p:sp useBgFill="1">
        <p:nvSpPr>
          <p:cNvPr id="15" name="Rounded Rectangle 21">
            <a:extLst>
              <a:ext uri="{FF2B5EF4-FFF2-40B4-BE49-F238E27FC236}">
                <a16:creationId xmlns:a16="http://schemas.microsoft.com/office/drawing/2014/main" id="{C49B4B67-8283-927D-19AD-F6FC66D94227}"/>
              </a:ext>
            </a:extLst>
          </p:cNvPr>
          <p:cNvSpPr/>
          <p:nvPr/>
        </p:nvSpPr>
        <p:spPr>
          <a:xfrm rot="2314562">
            <a:off x="10611981" y="3713295"/>
            <a:ext cx="500923" cy="2493987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7" name="Rounded Rectangle 22">
            <a:extLst>
              <a:ext uri="{FF2B5EF4-FFF2-40B4-BE49-F238E27FC236}">
                <a16:creationId xmlns:a16="http://schemas.microsoft.com/office/drawing/2014/main" id="{BB25C867-5A08-A6F6-74B3-FD57C72698DF}"/>
              </a:ext>
            </a:extLst>
          </p:cNvPr>
          <p:cNvSpPr/>
          <p:nvPr/>
        </p:nvSpPr>
        <p:spPr>
          <a:xfrm rot="2314562">
            <a:off x="10687417" y="4479004"/>
            <a:ext cx="500923" cy="251648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BF447-6E17-1A45-AD94-46DCD25C1D16}"/>
              </a:ext>
            </a:extLst>
          </p:cNvPr>
          <p:cNvSpPr/>
          <p:nvPr/>
        </p:nvSpPr>
        <p:spPr>
          <a:xfrm>
            <a:off x="1727200" y="2883789"/>
            <a:ext cx="8737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0" dirty="0">
                <a:latin typeface="Raleway" panose="020B0503030101060003" pitchFamily="34" charset="77"/>
              </a:rPr>
              <a:t>Traditional air conditioning data retrieval involves time-consuming and labor-intensive processes, requiring disassembly and the use of complex monitoring devices. This method leads to increased maintenance costs, potential user inconvenience, and troubleshooting delays.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82A2D6-7013-56DA-9C5E-D02423E04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6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BAC249-927D-3656-12A6-00883816715E}"/>
              </a:ext>
            </a:extLst>
          </p:cNvPr>
          <p:cNvSpPr/>
          <p:nvPr/>
        </p:nvSpPr>
        <p:spPr>
          <a:xfrm>
            <a:off x="1705287" y="2353794"/>
            <a:ext cx="21868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spc="-150" dirty="0">
                <a:latin typeface="Raleway" pitchFamily="2" charset="0"/>
              </a:rPr>
              <a:t>The Problem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F54D03-7970-8BE5-82F1-C0C1E3A60DC1}"/>
              </a:ext>
            </a:extLst>
          </p:cNvPr>
          <p:cNvSpPr txBox="1"/>
          <p:nvPr/>
        </p:nvSpPr>
        <p:spPr>
          <a:xfrm>
            <a:off x="2260060" y="3063353"/>
            <a:ext cx="76057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pc="300" dirty="0">
                <a:latin typeface="Raleway" panose="020B0503030101060003" pitchFamily="34" charset="77"/>
              </a:rPr>
              <a:t>Develop an innovative transmission system to simplify data retrieval, providing real-time insights for optimized maintenance and enhanced user experience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0BC9B4-3B2F-F11D-2ECA-F5830925962C}"/>
              </a:ext>
            </a:extLst>
          </p:cNvPr>
          <p:cNvSpPr/>
          <p:nvPr/>
        </p:nvSpPr>
        <p:spPr>
          <a:xfrm>
            <a:off x="1713789" y="2344064"/>
            <a:ext cx="2130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spc="-150" dirty="0">
                <a:latin typeface="Raleway" pitchFamily="2" charset="0"/>
              </a:rPr>
              <a:t>The Solution</a:t>
            </a:r>
          </a:p>
        </p:txBody>
      </p:sp>
      <p:pic>
        <p:nvPicPr>
          <p:cNvPr id="12" name="Picture 11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BB85A5CE-8D75-979D-DEF3-E59D7647B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6771" y="59288"/>
            <a:ext cx="1413828" cy="673800"/>
          </a:xfrm>
          <a:prstGeom prst="rect">
            <a:avLst/>
          </a:prstGeom>
        </p:spPr>
      </p:pic>
      <p:pic>
        <p:nvPicPr>
          <p:cNvPr id="3" name="Picture 2" descr="A blue and black text&#10;&#10;Description automatically generated">
            <a:extLst>
              <a:ext uri="{FF2B5EF4-FFF2-40B4-BE49-F238E27FC236}">
                <a16:creationId xmlns:a16="http://schemas.microsoft.com/office/drawing/2014/main" id="{2F685CC0-8457-4C4F-EA8A-481B29D50E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926" y="164393"/>
            <a:ext cx="2267073" cy="4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7 L 0.04244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375E-6 1.48148E-6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58333E-6 1.85185E-6 L 0.04244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4.58333E-6 -4.07407E-6 L 0.04244 -0.09351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15" grpId="0" animBg="1"/>
      <p:bldP spid="17" grpId="0" animBg="1"/>
      <p:bldP spid="5" grpId="0" build="p"/>
      <p:bldP spid="5" grpId="1" build="allAtOnce"/>
      <p:bldP spid="20" grpId="0"/>
      <p:bldP spid="20" grpId="1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chemeClr val="bg1">
              <a:lumMod val="95000"/>
              <a:alpha val="75000"/>
            </a:schemeClr>
          </a:solidFill>
          <a:ln w="127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4C8AC9-FD89-F636-77BF-71E49589745B}"/>
              </a:ext>
            </a:extLst>
          </p:cNvPr>
          <p:cNvGrpSpPr/>
          <p:nvPr/>
        </p:nvGrpSpPr>
        <p:grpSpPr>
          <a:xfrm>
            <a:off x="2947641" y="900077"/>
            <a:ext cx="6296718" cy="4272376"/>
            <a:chOff x="2947641" y="581025"/>
            <a:chExt cx="6296718" cy="427237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674933B-DF67-D14D-ACC6-194EA400210B}"/>
                </a:ext>
              </a:extLst>
            </p:cNvPr>
            <p:cNvSpPr/>
            <p:nvPr/>
          </p:nvSpPr>
          <p:spPr>
            <a:xfrm>
              <a:off x="2947641" y="3837738"/>
              <a:ext cx="629671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6000" b="1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419100" sx="102000" sy="102000" algn="ctr" rotWithShape="0">
                      <a:prstClr val="black">
                        <a:alpha val="29000"/>
                      </a:prstClr>
                    </a:outerShdw>
                  </a:effectLst>
                  <a:latin typeface="Raleway Black" panose="020B0503030101060003" pitchFamily="34" charset="77"/>
                </a:rPr>
                <a:t>The Project</a:t>
              </a:r>
            </a:p>
          </p:txBody>
        </p:sp>
        <p:pic>
          <p:nvPicPr>
            <p:cNvPr id="6" name="Graphic 5" descr="Internet Of Things with solid fill">
              <a:extLst>
                <a:ext uri="{FF2B5EF4-FFF2-40B4-BE49-F238E27FC236}">
                  <a16:creationId xmlns:a16="http://schemas.microsoft.com/office/drawing/2014/main" id="{505FAF32-FE5A-D444-34E3-1D17BFE93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62475" y="581025"/>
              <a:ext cx="3067050" cy="306705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B1B793-822A-BEED-4FBB-BFA579039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54065"/>
      </p:ext>
    </p:extLst>
  </p:cSld>
  <p:clrMapOvr>
    <a:masterClrMapping/>
  </p:clrMapOvr>
  <p:transition spd="slow" advTm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red and white design">
            <a:extLst>
              <a:ext uri="{FF2B5EF4-FFF2-40B4-BE49-F238E27FC236}">
                <a16:creationId xmlns:a16="http://schemas.microsoft.com/office/drawing/2014/main" id="{F55AE301-D8D8-E093-3D19-202D4CB5C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84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6559" b="6559"/>
          <a:stretch/>
        </p:blipFill>
        <p:spPr>
          <a:xfrm>
            <a:off x="-1" y="-98385"/>
            <a:ext cx="12192002" cy="705477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35" name="Graphic 34" descr="Internet Of Things with solid fill">
            <a:extLst>
              <a:ext uri="{FF2B5EF4-FFF2-40B4-BE49-F238E27FC236}">
                <a16:creationId xmlns:a16="http://schemas.microsoft.com/office/drawing/2014/main" id="{6AE61AFC-2C5F-BB3E-ADCE-9DDEEE2D4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6400" y="21327"/>
            <a:ext cx="1219200" cy="1219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2C7F0A-0866-DE7F-DAD2-E14A4E17C7F7}"/>
              </a:ext>
            </a:extLst>
          </p:cNvPr>
          <p:cNvSpPr/>
          <p:nvPr/>
        </p:nvSpPr>
        <p:spPr>
          <a:xfrm>
            <a:off x="236765" y="1142960"/>
            <a:ext cx="11772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spc="-150" dirty="0">
                <a:solidFill>
                  <a:schemeClr val="tx2">
                    <a:lumMod val="75000"/>
                  </a:schemeClr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Project Scope</a:t>
            </a:r>
          </a:p>
        </p:txBody>
      </p:sp>
      <p:grpSp>
        <p:nvGrpSpPr>
          <p:cNvPr id="215" name="Google Shape;57;p15">
            <a:extLst>
              <a:ext uri="{FF2B5EF4-FFF2-40B4-BE49-F238E27FC236}">
                <a16:creationId xmlns:a16="http://schemas.microsoft.com/office/drawing/2014/main" id="{900F08E3-A79A-DF8D-0749-DD4AEC5EB492}"/>
              </a:ext>
            </a:extLst>
          </p:cNvPr>
          <p:cNvGrpSpPr/>
          <p:nvPr/>
        </p:nvGrpSpPr>
        <p:grpSpPr>
          <a:xfrm rot="2758526" flipH="1">
            <a:off x="7288846" y="1555439"/>
            <a:ext cx="2687992" cy="2974602"/>
            <a:chOff x="4718425" y="934625"/>
            <a:chExt cx="1467100" cy="1605800"/>
          </a:xfrm>
        </p:grpSpPr>
        <p:cxnSp>
          <p:nvCxnSpPr>
            <p:cNvPr id="216" name="Google Shape;58;p15">
              <a:extLst>
                <a:ext uri="{FF2B5EF4-FFF2-40B4-BE49-F238E27FC236}">
                  <a16:creationId xmlns:a16="http://schemas.microsoft.com/office/drawing/2014/main" id="{A61F93E3-7D72-19BD-6F74-3ED67EA34CCE}"/>
                </a:ext>
              </a:extLst>
            </p:cNvPr>
            <p:cNvCxnSpPr/>
            <p:nvPr/>
          </p:nvCxnSpPr>
          <p:spPr>
            <a:xfrm>
              <a:off x="5119625" y="1316725"/>
              <a:ext cx="1065900" cy="1223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17" name="Google Shape;59;p15">
              <a:extLst>
                <a:ext uri="{FF2B5EF4-FFF2-40B4-BE49-F238E27FC236}">
                  <a16:creationId xmlns:a16="http://schemas.microsoft.com/office/drawing/2014/main" id="{3D054A23-8E7F-38E3-3E46-F79C2B03F45B}"/>
                </a:ext>
              </a:extLst>
            </p:cNvPr>
            <p:cNvSpPr/>
            <p:nvPr/>
          </p:nvSpPr>
          <p:spPr>
            <a:xfrm>
              <a:off x="4718425" y="934625"/>
              <a:ext cx="826800" cy="8268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cxnSp>
        <p:nvCxnSpPr>
          <p:cNvPr id="219" name="Google Shape;61;p15">
            <a:extLst>
              <a:ext uri="{FF2B5EF4-FFF2-40B4-BE49-F238E27FC236}">
                <a16:creationId xmlns:a16="http://schemas.microsoft.com/office/drawing/2014/main" id="{A0CA4B2C-7991-1A5E-A64F-E303D5885D0D}"/>
              </a:ext>
            </a:extLst>
          </p:cNvPr>
          <p:cNvCxnSpPr/>
          <p:nvPr/>
        </p:nvCxnSpPr>
        <p:spPr>
          <a:xfrm rot="12378645" flipH="1">
            <a:off x="4379307" y="3893930"/>
            <a:ext cx="744231" cy="237293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" name="Google Shape;62;p15">
            <a:extLst>
              <a:ext uri="{FF2B5EF4-FFF2-40B4-BE49-F238E27FC236}">
                <a16:creationId xmlns:a16="http://schemas.microsoft.com/office/drawing/2014/main" id="{C2FA5030-89D8-795C-8A42-55B8333E01BE}"/>
              </a:ext>
            </a:extLst>
          </p:cNvPr>
          <p:cNvSpPr/>
          <p:nvPr/>
        </p:nvSpPr>
        <p:spPr>
          <a:xfrm rot="1578645" flipH="1">
            <a:off x="3167327" y="5175557"/>
            <a:ext cx="1514846" cy="15315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225" name="Google Shape;67;p15">
            <a:extLst>
              <a:ext uri="{FF2B5EF4-FFF2-40B4-BE49-F238E27FC236}">
                <a16:creationId xmlns:a16="http://schemas.microsoft.com/office/drawing/2014/main" id="{16198689-B77E-DFA1-CC9B-E4BFA1D095BB}"/>
              </a:ext>
            </a:extLst>
          </p:cNvPr>
          <p:cNvCxnSpPr/>
          <p:nvPr/>
        </p:nvCxnSpPr>
        <p:spPr>
          <a:xfrm rot="21434690">
            <a:off x="3529606" y="3038439"/>
            <a:ext cx="2811482" cy="71743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68;p15">
            <a:extLst>
              <a:ext uri="{FF2B5EF4-FFF2-40B4-BE49-F238E27FC236}">
                <a16:creationId xmlns:a16="http://schemas.microsoft.com/office/drawing/2014/main" id="{94BABB08-F3B2-20C8-F2B2-A1AD2BB3319B}"/>
              </a:ext>
            </a:extLst>
          </p:cNvPr>
          <p:cNvSpPr/>
          <p:nvPr/>
        </p:nvSpPr>
        <p:spPr>
          <a:xfrm rot="21434690" flipH="1">
            <a:off x="2108530" y="2108750"/>
            <a:ext cx="1690002" cy="170866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EDFB35-C017-EC39-7AB8-5E4024AE96C4}"/>
              </a:ext>
            </a:extLst>
          </p:cNvPr>
          <p:cNvGrpSpPr/>
          <p:nvPr/>
        </p:nvGrpSpPr>
        <p:grpSpPr>
          <a:xfrm>
            <a:off x="6186331" y="3100827"/>
            <a:ext cx="2290748" cy="2889919"/>
            <a:chOff x="6186331" y="3100827"/>
            <a:chExt cx="2290748" cy="2889919"/>
          </a:xfrm>
        </p:grpSpPr>
        <p:cxnSp>
          <p:nvCxnSpPr>
            <p:cNvPr id="231" name="Google Shape;73;p15">
              <a:extLst>
                <a:ext uri="{FF2B5EF4-FFF2-40B4-BE49-F238E27FC236}">
                  <a16:creationId xmlns:a16="http://schemas.microsoft.com/office/drawing/2014/main" id="{4C183348-3817-E469-37C5-A26476967908}"/>
                </a:ext>
              </a:extLst>
            </p:cNvPr>
            <p:cNvCxnSpPr/>
            <p:nvPr/>
          </p:nvCxnSpPr>
          <p:spPr>
            <a:xfrm rot="10483633">
              <a:off x="6186331" y="3100827"/>
              <a:ext cx="1585203" cy="2417395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2" name="Google Shape;74;p15">
              <a:extLst>
                <a:ext uri="{FF2B5EF4-FFF2-40B4-BE49-F238E27FC236}">
                  <a16:creationId xmlns:a16="http://schemas.microsoft.com/office/drawing/2014/main" id="{33938684-3DE4-833F-1D51-9F1936BB18C0}"/>
                </a:ext>
              </a:extLst>
            </p:cNvPr>
            <p:cNvSpPr/>
            <p:nvPr/>
          </p:nvSpPr>
          <p:spPr>
            <a:xfrm rot="21283633" flipH="1">
              <a:off x="7259595" y="4759820"/>
              <a:ext cx="1217484" cy="123092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42" name="Google Shape;84;p15">
            <a:extLst>
              <a:ext uri="{FF2B5EF4-FFF2-40B4-BE49-F238E27FC236}">
                <a16:creationId xmlns:a16="http://schemas.microsoft.com/office/drawing/2014/main" id="{EE76285F-4292-C023-FEFC-64C003F8AFF2}"/>
              </a:ext>
            </a:extLst>
          </p:cNvPr>
          <p:cNvGrpSpPr/>
          <p:nvPr/>
        </p:nvGrpSpPr>
        <p:grpSpPr>
          <a:xfrm rot="1578645" flipH="1">
            <a:off x="4615313" y="1881226"/>
            <a:ext cx="3042861" cy="3076460"/>
            <a:chOff x="5587975" y="1952850"/>
            <a:chExt cx="1171200" cy="1171200"/>
          </a:xfrm>
        </p:grpSpPr>
        <p:sp>
          <p:nvSpPr>
            <p:cNvPr id="243" name="Google Shape;85;p15">
              <a:extLst>
                <a:ext uri="{FF2B5EF4-FFF2-40B4-BE49-F238E27FC236}">
                  <a16:creationId xmlns:a16="http://schemas.microsoft.com/office/drawing/2014/main" id="{27DC6A0B-EC88-85A4-9AA9-29700EDBD046}"/>
                </a:ext>
              </a:extLst>
            </p:cNvPr>
            <p:cNvSpPr/>
            <p:nvPr/>
          </p:nvSpPr>
          <p:spPr>
            <a:xfrm>
              <a:off x="5587975" y="1952850"/>
              <a:ext cx="1171200" cy="1171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C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6;p15">
              <a:extLst>
                <a:ext uri="{FF2B5EF4-FFF2-40B4-BE49-F238E27FC236}">
                  <a16:creationId xmlns:a16="http://schemas.microsoft.com/office/drawing/2014/main" id="{B1A5F446-75F3-699A-E864-1B825A3DFB0B}"/>
                </a:ext>
              </a:extLst>
            </p:cNvPr>
            <p:cNvSpPr/>
            <p:nvPr/>
          </p:nvSpPr>
          <p:spPr>
            <a:xfrm>
              <a:off x="5673874" y="2038750"/>
              <a:ext cx="999300" cy="999300"/>
            </a:xfrm>
            <a:prstGeom prst="ellipse">
              <a:avLst/>
            </a:prstGeom>
            <a:solidFill>
              <a:srgbClr val="FF0504">
                <a:alpha val="69000"/>
              </a:srgbClr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dirty="0"/>
            </a:p>
          </p:txBody>
        </p:sp>
      </p:grpSp>
      <p:grpSp>
        <p:nvGrpSpPr>
          <p:cNvPr id="245" name="Google Shape;87;p15">
            <a:extLst>
              <a:ext uri="{FF2B5EF4-FFF2-40B4-BE49-F238E27FC236}">
                <a16:creationId xmlns:a16="http://schemas.microsoft.com/office/drawing/2014/main" id="{D3496711-C6D9-8A3B-847E-6CD32F3ECADD}"/>
              </a:ext>
            </a:extLst>
          </p:cNvPr>
          <p:cNvGrpSpPr/>
          <p:nvPr/>
        </p:nvGrpSpPr>
        <p:grpSpPr>
          <a:xfrm>
            <a:off x="5487638" y="2905514"/>
            <a:ext cx="1216724" cy="1046973"/>
            <a:chOff x="1421638" y="4125629"/>
            <a:chExt cx="374709" cy="374010"/>
          </a:xfrm>
          <a:solidFill>
            <a:schemeClr val="tx2">
              <a:lumMod val="50000"/>
            </a:schemeClr>
          </a:solidFill>
        </p:grpSpPr>
        <p:sp>
          <p:nvSpPr>
            <p:cNvPr id="246" name="Google Shape;88;p15">
              <a:extLst>
                <a:ext uri="{FF2B5EF4-FFF2-40B4-BE49-F238E27FC236}">
                  <a16:creationId xmlns:a16="http://schemas.microsoft.com/office/drawing/2014/main" id="{98259628-D461-8B88-8A88-9B395C523762}"/>
                </a:ext>
              </a:extLst>
            </p:cNvPr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9;p15">
              <a:extLst>
                <a:ext uri="{FF2B5EF4-FFF2-40B4-BE49-F238E27FC236}">
                  <a16:creationId xmlns:a16="http://schemas.microsoft.com/office/drawing/2014/main" id="{5F5600E7-BA18-D45A-6ECF-2377DD2AD8B8}"/>
                </a:ext>
              </a:extLst>
            </p:cNvPr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0FBA119-94AE-128C-0BB0-9C7A97E8C444}"/>
              </a:ext>
            </a:extLst>
          </p:cNvPr>
          <p:cNvSpPr txBox="1"/>
          <p:nvPr/>
        </p:nvSpPr>
        <p:spPr>
          <a:xfrm>
            <a:off x="2145909" y="2613126"/>
            <a:ext cx="1609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0" dirty="0">
                <a:effectLst/>
                <a:latin typeface="Raleway" pitchFamily="2" charset="0"/>
              </a:rPr>
              <a:t>Backend </a:t>
            </a:r>
          </a:p>
          <a:p>
            <a:pPr algn="ctr"/>
            <a:r>
              <a:rPr lang="en-US" sz="1600" i="0" dirty="0">
                <a:effectLst/>
                <a:latin typeface="Raleway" pitchFamily="2" charset="0"/>
              </a:rPr>
              <a:t>System Design</a:t>
            </a:r>
            <a:endParaRPr lang="en-US" sz="1600" dirty="0">
              <a:latin typeface="Ralew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CFE1F7-12E4-34C7-F8D8-9FF9D6863A02}"/>
              </a:ext>
            </a:extLst>
          </p:cNvPr>
          <p:cNvSpPr txBox="1"/>
          <p:nvPr/>
        </p:nvSpPr>
        <p:spPr>
          <a:xfrm>
            <a:off x="8808122" y="2729694"/>
            <a:ext cx="1502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0" dirty="0">
                <a:effectLst/>
                <a:latin typeface="Raleway" pitchFamily="2" charset="0"/>
              </a:rPr>
              <a:t>Frontend App</a:t>
            </a:r>
          </a:p>
          <a:p>
            <a:pPr algn="ctr"/>
            <a:r>
              <a:rPr lang="en-US" sz="1600" i="0" dirty="0">
                <a:effectLst/>
                <a:latin typeface="Raleway" pitchFamily="2" charset="0"/>
              </a:rPr>
              <a:t>Design</a:t>
            </a:r>
            <a:endParaRPr lang="en-US" sz="1600" dirty="0">
              <a:latin typeface="Ralew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19B2F0-5D48-5F91-DD4F-754F46334FDE}"/>
              </a:ext>
            </a:extLst>
          </p:cNvPr>
          <p:cNvSpPr txBox="1"/>
          <p:nvPr/>
        </p:nvSpPr>
        <p:spPr>
          <a:xfrm>
            <a:off x="3068453" y="5618354"/>
            <a:ext cx="1699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0" dirty="0">
                <a:effectLst/>
                <a:latin typeface="Raleway" pitchFamily="2" charset="0"/>
              </a:rPr>
              <a:t>Data Transfer</a:t>
            </a:r>
          </a:p>
          <a:p>
            <a:pPr algn="ctr"/>
            <a:r>
              <a:rPr lang="en-US" sz="1600" dirty="0">
                <a:latin typeface="Raleway" pitchFamily="2" charset="0"/>
              </a:rPr>
              <a:t>Protocol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A1695-664A-786F-9406-2FE53B7FC25C}"/>
              </a:ext>
            </a:extLst>
          </p:cNvPr>
          <p:cNvSpPr txBox="1"/>
          <p:nvPr/>
        </p:nvSpPr>
        <p:spPr>
          <a:xfrm>
            <a:off x="7423343" y="5206006"/>
            <a:ext cx="8899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0" dirty="0">
                <a:effectLst/>
                <a:latin typeface="Raleway" pitchFamily="2" charset="0"/>
              </a:rPr>
              <a:t>Testing</a:t>
            </a:r>
            <a:endParaRPr lang="en-US" sz="1600" dirty="0">
              <a:latin typeface="Raleway" pitchFamily="2" charset="0"/>
            </a:endParaRPr>
          </a:p>
        </p:txBody>
      </p:sp>
      <p:pic>
        <p:nvPicPr>
          <p:cNvPr id="12" name="Picture 11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C45FEC21-4BA9-15AE-C8A0-AE5ADD85D4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6771" y="59288"/>
            <a:ext cx="1413828" cy="673800"/>
          </a:xfrm>
          <a:prstGeom prst="rect">
            <a:avLst/>
          </a:prstGeom>
        </p:spPr>
      </p:pic>
      <p:pic>
        <p:nvPicPr>
          <p:cNvPr id="3" name="Picture 2" descr="A blue and black text&#10;&#10;Description automatically generated">
            <a:extLst>
              <a:ext uri="{FF2B5EF4-FFF2-40B4-BE49-F238E27FC236}">
                <a16:creationId xmlns:a16="http://schemas.microsoft.com/office/drawing/2014/main" id="{64296293-5F1E-DB44-D1C1-476E614201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926" y="164393"/>
            <a:ext cx="2267073" cy="4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4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rcular red and white design">
            <a:extLst>
              <a:ext uri="{FF2B5EF4-FFF2-40B4-BE49-F238E27FC236}">
                <a16:creationId xmlns:a16="http://schemas.microsoft.com/office/drawing/2014/main" id="{F55AE301-D8D8-E093-3D19-202D4CB5C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84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t="6559" b="6559"/>
          <a:stretch/>
        </p:blipFill>
        <p:spPr>
          <a:xfrm>
            <a:off x="-1" y="-98385"/>
            <a:ext cx="12192002" cy="705477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226" name="Google Shape;68;p15">
            <a:extLst>
              <a:ext uri="{FF2B5EF4-FFF2-40B4-BE49-F238E27FC236}">
                <a16:creationId xmlns:a16="http://schemas.microsoft.com/office/drawing/2014/main" id="{94BABB08-F3B2-20C8-F2B2-A1AD2BB3319B}"/>
              </a:ext>
            </a:extLst>
          </p:cNvPr>
          <p:cNvSpPr/>
          <p:nvPr/>
        </p:nvSpPr>
        <p:spPr>
          <a:xfrm rot="9908375">
            <a:off x="602177" y="-1965192"/>
            <a:ext cx="10987643" cy="1078838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ED4669-8298-642D-CBAF-A452589D18ED}"/>
              </a:ext>
            </a:extLst>
          </p:cNvPr>
          <p:cNvSpPr txBox="1"/>
          <p:nvPr/>
        </p:nvSpPr>
        <p:spPr>
          <a:xfrm>
            <a:off x="4578853" y="662406"/>
            <a:ext cx="27382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0" dirty="0">
                <a:effectLst/>
                <a:latin typeface="Raleway" pitchFamily="2" charset="0"/>
              </a:rPr>
              <a:t>Backend </a:t>
            </a:r>
          </a:p>
          <a:p>
            <a:pPr algn="ctr"/>
            <a:r>
              <a:rPr lang="en-US" sz="2800" b="1" i="0" dirty="0">
                <a:effectLst/>
                <a:latin typeface="Raleway" pitchFamily="2" charset="0"/>
              </a:rPr>
              <a:t>System Design</a:t>
            </a:r>
            <a:endParaRPr lang="en-US" sz="2800" b="1" dirty="0">
              <a:latin typeface="Raleway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6CACA1-CF9A-7F01-1464-E45EEE6BA6F5}"/>
              </a:ext>
            </a:extLst>
          </p:cNvPr>
          <p:cNvSpPr txBox="1"/>
          <p:nvPr/>
        </p:nvSpPr>
        <p:spPr>
          <a:xfrm>
            <a:off x="3413760" y="1982231"/>
            <a:ext cx="5628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Creating a sophisticated algorithm for processing, and interpreting of audio signals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Söhne"/>
              </a:rPr>
              <a:t>Implementing signal processing techniques, noise filter algorithm, and accurate data extraction mechanisms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" name="Google Shape;134;p22">
            <a:extLst>
              <a:ext uri="{FF2B5EF4-FFF2-40B4-BE49-F238E27FC236}">
                <a16:creationId xmlns:a16="http://schemas.microsoft.com/office/drawing/2014/main" id="{DA12C024-8408-FE42-343D-E089488140E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/>
          <a:srcRect l="-3895" t="9771" r="4754"/>
          <a:stretch/>
        </p:blipFill>
        <p:spPr>
          <a:xfrm>
            <a:off x="2715904" y="3459559"/>
            <a:ext cx="7024352" cy="3223475"/>
          </a:xfrm>
          <a:custGeom>
            <a:avLst/>
            <a:gdLst/>
            <a:ahLst/>
            <a:cxnLst/>
            <a:rect l="l" t="t" r="r" b="b"/>
            <a:pathLst>
              <a:path w="21594" h="21530" extrusionOk="0">
                <a:moveTo>
                  <a:pt x="17370" y="1"/>
                </a:moveTo>
                <a:cubicBezTo>
                  <a:pt x="16884" y="-13"/>
                  <a:pt x="16382" y="125"/>
                  <a:pt x="15903" y="161"/>
                </a:cubicBezTo>
                <a:cubicBezTo>
                  <a:pt x="14936" y="375"/>
                  <a:pt x="13965" y="551"/>
                  <a:pt x="13012" y="830"/>
                </a:cubicBezTo>
                <a:cubicBezTo>
                  <a:pt x="11214" y="1421"/>
                  <a:pt x="9372" y="1812"/>
                  <a:pt x="7583" y="2438"/>
                </a:cubicBezTo>
                <a:cubicBezTo>
                  <a:pt x="5948" y="2899"/>
                  <a:pt x="4430" y="3724"/>
                  <a:pt x="2932" y="4558"/>
                </a:cubicBezTo>
                <a:cubicBezTo>
                  <a:pt x="2631" y="4758"/>
                  <a:pt x="2343" y="4977"/>
                  <a:pt x="2045" y="5184"/>
                </a:cubicBezTo>
                <a:cubicBezTo>
                  <a:pt x="1874" y="5342"/>
                  <a:pt x="1559" y="5383"/>
                  <a:pt x="1513" y="5659"/>
                </a:cubicBezTo>
                <a:cubicBezTo>
                  <a:pt x="1373" y="6413"/>
                  <a:pt x="1656" y="7167"/>
                  <a:pt x="1880" y="7873"/>
                </a:cubicBezTo>
                <a:lnTo>
                  <a:pt x="1835" y="7915"/>
                </a:lnTo>
                <a:cubicBezTo>
                  <a:pt x="2115" y="8179"/>
                  <a:pt x="1880" y="8413"/>
                  <a:pt x="2142" y="8463"/>
                </a:cubicBezTo>
                <a:cubicBezTo>
                  <a:pt x="1887" y="8918"/>
                  <a:pt x="133" y="9281"/>
                  <a:pt x="281" y="9836"/>
                </a:cubicBezTo>
                <a:lnTo>
                  <a:pt x="188" y="9902"/>
                </a:lnTo>
                <a:cubicBezTo>
                  <a:pt x="209" y="10068"/>
                  <a:pt x="184" y="10237"/>
                  <a:pt x="113" y="10385"/>
                </a:cubicBezTo>
                <a:lnTo>
                  <a:pt x="176" y="10546"/>
                </a:lnTo>
                <a:cubicBezTo>
                  <a:pt x="117" y="10641"/>
                  <a:pt x="-4" y="10690"/>
                  <a:pt x="0" y="10822"/>
                </a:cubicBezTo>
                <a:cubicBezTo>
                  <a:pt x="33" y="11023"/>
                  <a:pt x="-6" y="11339"/>
                  <a:pt x="225" y="11399"/>
                </a:cubicBezTo>
                <a:cubicBezTo>
                  <a:pt x="214" y="11650"/>
                  <a:pt x="482" y="11777"/>
                  <a:pt x="360" y="12034"/>
                </a:cubicBezTo>
                <a:lnTo>
                  <a:pt x="495" y="12051"/>
                </a:lnTo>
                <a:cubicBezTo>
                  <a:pt x="608" y="12182"/>
                  <a:pt x="693" y="12344"/>
                  <a:pt x="742" y="12517"/>
                </a:cubicBezTo>
                <a:lnTo>
                  <a:pt x="858" y="12542"/>
                </a:lnTo>
                <a:lnTo>
                  <a:pt x="1053" y="13131"/>
                </a:lnTo>
                <a:lnTo>
                  <a:pt x="1165" y="13185"/>
                </a:lnTo>
                <a:cubicBezTo>
                  <a:pt x="1142" y="13308"/>
                  <a:pt x="1067" y="13365"/>
                  <a:pt x="1150" y="13503"/>
                </a:cubicBezTo>
                <a:cubicBezTo>
                  <a:pt x="1204" y="13609"/>
                  <a:pt x="1187" y="13762"/>
                  <a:pt x="1195" y="13894"/>
                </a:cubicBezTo>
                <a:cubicBezTo>
                  <a:pt x="1166" y="14250"/>
                  <a:pt x="1218" y="14605"/>
                  <a:pt x="1468" y="14855"/>
                </a:cubicBezTo>
                <a:cubicBezTo>
                  <a:pt x="1639" y="14850"/>
                  <a:pt x="1798" y="14844"/>
                  <a:pt x="1977" y="14929"/>
                </a:cubicBezTo>
                <a:lnTo>
                  <a:pt x="1974" y="14938"/>
                </a:lnTo>
                <a:cubicBezTo>
                  <a:pt x="2150" y="15034"/>
                  <a:pt x="2358" y="15116"/>
                  <a:pt x="2307" y="15379"/>
                </a:cubicBezTo>
                <a:cubicBezTo>
                  <a:pt x="2468" y="15614"/>
                  <a:pt x="2524" y="15956"/>
                  <a:pt x="2756" y="16097"/>
                </a:cubicBezTo>
                <a:cubicBezTo>
                  <a:pt x="2812" y="16263"/>
                  <a:pt x="3073" y="16868"/>
                  <a:pt x="2704" y="16608"/>
                </a:cubicBezTo>
                <a:lnTo>
                  <a:pt x="2558" y="16653"/>
                </a:lnTo>
                <a:lnTo>
                  <a:pt x="2651" y="16810"/>
                </a:lnTo>
                <a:cubicBezTo>
                  <a:pt x="2577" y="16895"/>
                  <a:pt x="2521" y="16850"/>
                  <a:pt x="2464" y="16793"/>
                </a:cubicBezTo>
                <a:lnTo>
                  <a:pt x="2386" y="16934"/>
                </a:lnTo>
                <a:cubicBezTo>
                  <a:pt x="2165" y="16903"/>
                  <a:pt x="2216" y="17199"/>
                  <a:pt x="1925" y="17214"/>
                </a:cubicBezTo>
                <a:lnTo>
                  <a:pt x="1985" y="17383"/>
                </a:lnTo>
                <a:cubicBezTo>
                  <a:pt x="1925" y="17484"/>
                  <a:pt x="1849" y="17431"/>
                  <a:pt x="1779" y="17424"/>
                </a:cubicBezTo>
                <a:lnTo>
                  <a:pt x="1689" y="17495"/>
                </a:lnTo>
                <a:cubicBezTo>
                  <a:pt x="1571" y="17444"/>
                  <a:pt x="1532" y="17331"/>
                  <a:pt x="1491" y="17218"/>
                </a:cubicBezTo>
                <a:lnTo>
                  <a:pt x="1401" y="17218"/>
                </a:lnTo>
                <a:lnTo>
                  <a:pt x="1382" y="17284"/>
                </a:lnTo>
                <a:cubicBezTo>
                  <a:pt x="1318" y="17309"/>
                  <a:pt x="1242" y="17292"/>
                  <a:pt x="1191" y="17363"/>
                </a:cubicBezTo>
                <a:cubicBezTo>
                  <a:pt x="1100" y="17484"/>
                  <a:pt x="946" y="17434"/>
                  <a:pt x="828" y="17499"/>
                </a:cubicBezTo>
                <a:cubicBezTo>
                  <a:pt x="654" y="17586"/>
                  <a:pt x="520" y="17454"/>
                  <a:pt x="401" y="17717"/>
                </a:cubicBezTo>
                <a:lnTo>
                  <a:pt x="319" y="17697"/>
                </a:lnTo>
                <a:lnTo>
                  <a:pt x="184" y="17829"/>
                </a:lnTo>
                <a:cubicBezTo>
                  <a:pt x="202" y="17908"/>
                  <a:pt x="215" y="17990"/>
                  <a:pt x="225" y="18072"/>
                </a:cubicBezTo>
                <a:lnTo>
                  <a:pt x="341" y="18072"/>
                </a:lnTo>
                <a:lnTo>
                  <a:pt x="259" y="18138"/>
                </a:lnTo>
                <a:lnTo>
                  <a:pt x="251" y="18328"/>
                </a:lnTo>
                <a:lnTo>
                  <a:pt x="158" y="18422"/>
                </a:lnTo>
                <a:cubicBezTo>
                  <a:pt x="269" y="18526"/>
                  <a:pt x="451" y="18375"/>
                  <a:pt x="390" y="18645"/>
                </a:cubicBezTo>
                <a:cubicBezTo>
                  <a:pt x="389" y="18803"/>
                  <a:pt x="416" y="18924"/>
                  <a:pt x="259" y="18987"/>
                </a:cubicBezTo>
                <a:cubicBezTo>
                  <a:pt x="181" y="19205"/>
                  <a:pt x="505" y="19177"/>
                  <a:pt x="416" y="19590"/>
                </a:cubicBezTo>
                <a:cubicBezTo>
                  <a:pt x="439" y="19631"/>
                  <a:pt x="457" y="19714"/>
                  <a:pt x="543" y="19668"/>
                </a:cubicBezTo>
                <a:lnTo>
                  <a:pt x="716" y="20014"/>
                </a:lnTo>
                <a:lnTo>
                  <a:pt x="697" y="20039"/>
                </a:lnTo>
                <a:lnTo>
                  <a:pt x="914" y="20126"/>
                </a:lnTo>
                <a:lnTo>
                  <a:pt x="981" y="20352"/>
                </a:lnTo>
                <a:lnTo>
                  <a:pt x="719" y="20629"/>
                </a:lnTo>
                <a:cubicBezTo>
                  <a:pt x="855" y="20707"/>
                  <a:pt x="968" y="20650"/>
                  <a:pt x="1094" y="20621"/>
                </a:cubicBezTo>
                <a:lnTo>
                  <a:pt x="1273" y="21025"/>
                </a:lnTo>
                <a:lnTo>
                  <a:pt x="1112" y="21371"/>
                </a:lnTo>
                <a:cubicBezTo>
                  <a:pt x="1000" y="21343"/>
                  <a:pt x="880" y="21385"/>
                  <a:pt x="805" y="21482"/>
                </a:cubicBezTo>
                <a:cubicBezTo>
                  <a:pt x="943" y="21587"/>
                  <a:pt x="1097" y="21487"/>
                  <a:pt x="1251" y="21487"/>
                </a:cubicBezTo>
                <a:cubicBezTo>
                  <a:pt x="1507" y="21467"/>
                  <a:pt x="1774" y="21558"/>
                  <a:pt x="2015" y="21412"/>
                </a:cubicBezTo>
                <a:lnTo>
                  <a:pt x="2153" y="21190"/>
                </a:lnTo>
                <a:lnTo>
                  <a:pt x="2191" y="21313"/>
                </a:lnTo>
                <a:lnTo>
                  <a:pt x="2801" y="21218"/>
                </a:lnTo>
                <a:lnTo>
                  <a:pt x="2857" y="21120"/>
                </a:lnTo>
                <a:cubicBezTo>
                  <a:pt x="2993" y="21107"/>
                  <a:pt x="3118" y="21187"/>
                  <a:pt x="3250" y="21120"/>
                </a:cubicBezTo>
                <a:cubicBezTo>
                  <a:pt x="3434" y="21072"/>
                  <a:pt x="3626" y="21119"/>
                  <a:pt x="3722" y="20893"/>
                </a:cubicBezTo>
                <a:cubicBezTo>
                  <a:pt x="3894" y="21132"/>
                  <a:pt x="4263" y="20685"/>
                  <a:pt x="4539" y="20765"/>
                </a:cubicBezTo>
                <a:lnTo>
                  <a:pt x="4681" y="20596"/>
                </a:lnTo>
                <a:lnTo>
                  <a:pt x="4808" y="20666"/>
                </a:lnTo>
                <a:lnTo>
                  <a:pt x="4973" y="20559"/>
                </a:lnTo>
                <a:cubicBezTo>
                  <a:pt x="5158" y="20589"/>
                  <a:pt x="5320" y="20477"/>
                  <a:pt x="5493" y="20418"/>
                </a:cubicBezTo>
                <a:cubicBezTo>
                  <a:pt x="5666" y="20360"/>
                  <a:pt x="5862" y="20363"/>
                  <a:pt x="5980" y="20241"/>
                </a:cubicBezTo>
                <a:cubicBezTo>
                  <a:pt x="6276" y="20129"/>
                  <a:pt x="6546" y="20175"/>
                  <a:pt x="6811" y="20031"/>
                </a:cubicBezTo>
                <a:cubicBezTo>
                  <a:pt x="6883" y="19970"/>
                  <a:pt x="6972" y="19936"/>
                  <a:pt x="7062" y="19936"/>
                </a:cubicBezTo>
                <a:cubicBezTo>
                  <a:pt x="7253" y="19940"/>
                  <a:pt x="7436" y="19858"/>
                  <a:pt x="7571" y="19709"/>
                </a:cubicBezTo>
                <a:cubicBezTo>
                  <a:pt x="7822" y="19730"/>
                  <a:pt x="7976" y="19694"/>
                  <a:pt x="8156" y="19519"/>
                </a:cubicBezTo>
                <a:lnTo>
                  <a:pt x="8294" y="19573"/>
                </a:lnTo>
                <a:cubicBezTo>
                  <a:pt x="8982" y="19370"/>
                  <a:pt x="9709" y="19307"/>
                  <a:pt x="10376" y="19016"/>
                </a:cubicBezTo>
                <a:cubicBezTo>
                  <a:pt x="11004" y="18667"/>
                  <a:pt x="11627" y="18292"/>
                  <a:pt x="12282" y="18002"/>
                </a:cubicBezTo>
                <a:cubicBezTo>
                  <a:pt x="12903" y="17677"/>
                  <a:pt x="13589" y="17568"/>
                  <a:pt x="14240" y="17342"/>
                </a:cubicBezTo>
                <a:cubicBezTo>
                  <a:pt x="15203" y="16923"/>
                  <a:pt x="16166" y="16527"/>
                  <a:pt x="17153" y="16167"/>
                </a:cubicBezTo>
                <a:cubicBezTo>
                  <a:pt x="17149" y="16125"/>
                  <a:pt x="17147" y="16086"/>
                  <a:pt x="17142" y="16039"/>
                </a:cubicBezTo>
                <a:lnTo>
                  <a:pt x="17501" y="15911"/>
                </a:lnTo>
                <a:lnTo>
                  <a:pt x="17423" y="15804"/>
                </a:lnTo>
                <a:cubicBezTo>
                  <a:pt x="17091" y="15877"/>
                  <a:pt x="16801" y="16059"/>
                  <a:pt x="16464" y="16084"/>
                </a:cubicBezTo>
                <a:lnTo>
                  <a:pt x="16457" y="16064"/>
                </a:lnTo>
                <a:lnTo>
                  <a:pt x="16704" y="15952"/>
                </a:lnTo>
                <a:lnTo>
                  <a:pt x="16584" y="15866"/>
                </a:lnTo>
                <a:cubicBezTo>
                  <a:pt x="17573" y="15348"/>
                  <a:pt x="18615" y="14965"/>
                  <a:pt x="19688" y="14727"/>
                </a:cubicBezTo>
                <a:lnTo>
                  <a:pt x="19714" y="14793"/>
                </a:lnTo>
                <a:cubicBezTo>
                  <a:pt x="19909" y="14769"/>
                  <a:pt x="20086" y="14662"/>
                  <a:pt x="20212" y="14496"/>
                </a:cubicBezTo>
                <a:cubicBezTo>
                  <a:pt x="20334" y="14510"/>
                  <a:pt x="20451" y="14548"/>
                  <a:pt x="20561" y="14480"/>
                </a:cubicBezTo>
                <a:lnTo>
                  <a:pt x="20343" y="14480"/>
                </a:lnTo>
                <a:lnTo>
                  <a:pt x="20448" y="14356"/>
                </a:lnTo>
                <a:lnTo>
                  <a:pt x="20538" y="14356"/>
                </a:lnTo>
                <a:cubicBezTo>
                  <a:pt x="20253" y="14229"/>
                  <a:pt x="20197" y="13893"/>
                  <a:pt x="20051" y="13622"/>
                </a:cubicBezTo>
                <a:cubicBezTo>
                  <a:pt x="19967" y="13570"/>
                  <a:pt x="19894" y="13718"/>
                  <a:pt x="19767" y="13647"/>
                </a:cubicBezTo>
                <a:lnTo>
                  <a:pt x="20040" y="13531"/>
                </a:lnTo>
                <a:cubicBezTo>
                  <a:pt x="19878" y="13069"/>
                  <a:pt x="20245" y="13217"/>
                  <a:pt x="20467" y="12962"/>
                </a:cubicBezTo>
                <a:lnTo>
                  <a:pt x="20415" y="12892"/>
                </a:lnTo>
                <a:lnTo>
                  <a:pt x="19909" y="13111"/>
                </a:lnTo>
                <a:lnTo>
                  <a:pt x="19857" y="12966"/>
                </a:lnTo>
                <a:cubicBezTo>
                  <a:pt x="20093" y="12672"/>
                  <a:pt x="20491" y="12650"/>
                  <a:pt x="20737" y="12377"/>
                </a:cubicBezTo>
                <a:lnTo>
                  <a:pt x="20684" y="12319"/>
                </a:lnTo>
                <a:lnTo>
                  <a:pt x="20576" y="12426"/>
                </a:lnTo>
                <a:lnTo>
                  <a:pt x="20418" y="12426"/>
                </a:lnTo>
                <a:lnTo>
                  <a:pt x="20317" y="12500"/>
                </a:lnTo>
                <a:cubicBezTo>
                  <a:pt x="20251" y="12283"/>
                  <a:pt x="20724" y="12293"/>
                  <a:pt x="20680" y="12047"/>
                </a:cubicBezTo>
                <a:cubicBezTo>
                  <a:pt x="20989" y="11848"/>
                  <a:pt x="21286" y="11688"/>
                  <a:pt x="21594" y="11519"/>
                </a:cubicBezTo>
                <a:lnTo>
                  <a:pt x="21594" y="9115"/>
                </a:lnTo>
                <a:lnTo>
                  <a:pt x="21463" y="9094"/>
                </a:lnTo>
                <a:cubicBezTo>
                  <a:pt x="21502" y="8998"/>
                  <a:pt x="21515" y="8912"/>
                  <a:pt x="21594" y="8871"/>
                </a:cubicBezTo>
                <a:lnTo>
                  <a:pt x="21594" y="8801"/>
                </a:lnTo>
                <a:cubicBezTo>
                  <a:pt x="21461" y="8725"/>
                  <a:pt x="21313" y="8671"/>
                  <a:pt x="21235" y="8513"/>
                </a:cubicBezTo>
                <a:cubicBezTo>
                  <a:pt x="21261" y="8386"/>
                  <a:pt x="21308" y="8261"/>
                  <a:pt x="21279" y="8129"/>
                </a:cubicBezTo>
                <a:cubicBezTo>
                  <a:pt x="21068" y="8070"/>
                  <a:pt x="20918" y="7953"/>
                  <a:pt x="20879" y="7688"/>
                </a:cubicBezTo>
                <a:cubicBezTo>
                  <a:pt x="20538" y="7714"/>
                  <a:pt x="20190" y="7654"/>
                  <a:pt x="19823" y="7717"/>
                </a:cubicBezTo>
                <a:cubicBezTo>
                  <a:pt x="19632" y="7551"/>
                  <a:pt x="19445" y="7721"/>
                  <a:pt x="19261" y="7758"/>
                </a:cubicBezTo>
                <a:cubicBezTo>
                  <a:pt x="19199" y="7853"/>
                  <a:pt x="19235" y="8016"/>
                  <a:pt x="19078" y="7993"/>
                </a:cubicBezTo>
                <a:lnTo>
                  <a:pt x="19003" y="7816"/>
                </a:lnTo>
                <a:lnTo>
                  <a:pt x="18793" y="7902"/>
                </a:lnTo>
                <a:cubicBezTo>
                  <a:pt x="18724" y="7878"/>
                  <a:pt x="18676" y="7765"/>
                  <a:pt x="18587" y="7869"/>
                </a:cubicBezTo>
                <a:cubicBezTo>
                  <a:pt x="18583" y="7908"/>
                  <a:pt x="18580" y="7959"/>
                  <a:pt x="18572" y="8026"/>
                </a:cubicBezTo>
                <a:lnTo>
                  <a:pt x="18445" y="8080"/>
                </a:lnTo>
                <a:lnTo>
                  <a:pt x="18303" y="7873"/>
                </a:lnTo>
                <a:cubicBezTo>
                  <a:pt x="18210" y="7831"/>
                  <a:pt x="18174" y="7910"/>
                  <a:pt x="18119" y="7939"/>
                </a:cubicBezTo>
                <a:cubicBezTo>
                  <a:pt x="17974" y="7983"/>
                  <a:pt x="17828" y="8018"/>
                  <a:pt x="17685" y="8071"/>
                </a:cubicBezTo>
                <a:cubicBezTo>
                  <a:pt x="17542" y="8155"/>
                  <a:pt x="17441" y="8027"/>
                  <a:pt x="17299" y="8001"/>
                </a:cubicBezTo>
                <a:lnTo>
                  <a:pt x="17164" y="8063"/>
                </a:lnTo>
                <a:cubicBezTo>
                  <a:pt x="17166" y="7961"/>
                  <a:pt x="17298" y="7913"/>
                  <a:pt x="17367" y="7869"/>
                </a:cubicBezTo>
                <a:cubicBezTo>
                  <a:pt x="17662" y="7708"/>
                  <a:pt x="17895" y="7451"/>
                  <a:pt x="18168" y="7246"/>
                </a:cubicBezTo>
                <a:cubicBezTo>
                  <a:pt x="18163" y="7206"/>
                  <a:pt x="18159" y="7181"/>
                  <a:pt x="18153" y="7135"/>
                </a:cubicBezTo>
                <a:cubicBezTo>
                  <a:pt x="18236" y="7054"/>
                  <a:pt x="18245" y="6948"/>
                  <a:pt x="18194" y="6822"/>
                </a:cubicBezTo>
                <a:cubicBezTo>
                  <a:pt x="18223" y="6187"/>
                  <a:pt x="18322" y="5599"/>
                  <a:pt x="18366" y="4933"/>
                </a:cubicBezTo>
                <a:cubicBezTo>
                  <a:pt x="18746" y="4518"/>
                  <a:pt x="19340" y="4464"/>
                  <a:pt x="19553" y="3877"/>
                </a:cubicBezTo>
                <a:cubicBezTo>
                  <a:pt x="19492" y="3738"/>
                  <a:pt x="19290" y="3893"/>
                  <a:pt x="19220" y="3733"/>
                </a:cubicBezTo>
                <a:cubicBezTo>
                  <a:pt x="19348" y="3563"/>
                  <a:pt x="19579" y="3619"/>
                  <a:pt x="19722" y="3473"/>
                </a:cubicBezTo>
                <a:cubicBezTo>
                  <a:pt x="19682" y="3340"/>
                  <a:pt x="19540" y="3426"/>
                  <a:pt x="19482" y="3320"/>
                </a:cubicBezTo>
                <a:cubicBezTo>
                  <a:pt x="19498" y="3149"/>
                  <a:pt x="19709" y="3150"/>
                  <a:pt x="19752" y="2995"/>
                </a:cubicBezTo>
                <a:cubicBezTo>
                  <a:pt x="19681" y="2935"/>
                  <a:pt x="19679" y="2936"/>
                  <a:pt x="19527" y="2978"/>
                </a:cubicBezTo>
                <a:lnTo>
                  <a:pt x="19415" y="2900"/>
                </a:lnTo>
                <a:cubicBezTo>
                  <a:pt x="19419" y="2726"/>
                  <a:pt x="19665" y="2804"/>
                  <a:pt x="19572" y="2537"/>
                </a:cubicBezTo>
                <a:lnTo>
                  <a:pt x="19284" y="2380"/>
                </a:lnTo>
                <a:cubicBezTo>
                  <a:pt x="19281" y="2235"/>
                  <a:pt x="19559" y="2244"/>
                  <a:pt x="19475" y="2063"/>
                </a:cubicBezTo>
                <a:cubicBezTo>
                  <a:pt x="19395" y="2030"/>
                  <a:pt x="19286" y="2124"/>
                  <a:pt x="19235" y="1980"/>
                </a:cubicBezTo>
                <a:lnTo>
                  <a:pt x="19321" y="1881"/>
                </a:lnTo>
                <a:cubicBezTo>
                  <a:pt x="19211" y="1776"/>
                  <a:pt x="19121" y="1662"/>
                  <a:pt x="19231" y="1485"/>
                </a:cubicBezTo>
                <a:lnTo>
                  <a:pt x="19097" y="1345"/>
                </a:lnTo>
                <a:cubicBezTo>
                  <a:pt x="19123" y="1222"/>
                  <a:pt x="19283" y="1319"/>
                  <a:pt x="19317" y="1176"/>
                </a:cubicBezTo>
                <a:cubicBezTo>
                  <a:pt x="18864" y="1160"/>
                  <a:pt x="19085" y="1002"/>
                  <a:pt x="18861" y="755"/>
                </a:cubicBezTo>
                <a:cubicBezTo>
                  <a:pt x="18832" y="770"/>
                  <a:pt x="18798" y="774"/>
                  <a:pt x="18767" y="768"/>
                </a:cubicBezTo>
                <a:lnTo>
                  <a:pt x="18636" y="533"/>
                </a:lnTo>
                <a:lnTo>
                  <a:pt x="18617" y="541"/>
                </a:lnTo>
                <a:cubicBezTo>
                  <a:pt x="18600" y="342"/>
                  <a:pt x="18594" y="233"/>
                  <a:pt x="18396" y="182"/>
                </a:cubicBezTo>
                <a:cubicBezTo>
                  <a:pt x="18226" y="139"/>
                  <a:pt x="18063" y="1"/>
                  <a:pt x="17850" y="75"/>
                </a:cubicBezTo>
                <a:cubicBezTo>
                  <a:pt x="17692" y="27"/>
                  <a:pt x="17533" y="5"/>
                  <a:pt x="17370" y="1"/>
                </a:cubicBez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1632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7364</TotalTime>
  <Words>1006</Words>
  <Application>Microsoft Office PowerPoint</Application>
  <PresentationFormat>Widescreen</PresentationFormat>
  <Paragraphs>259</Paragraphs>
  <Slides>35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Audiowide</vt:lpstr>
      <vt:lpstr>Calibri</vt:lpstr>
      <vt:lpstr>Calibri Light</vt:lpstr>
      <vt:lpstr>Fira Sans Extra Condensed Medium</vt:lpstr>
      <vt:lpstr>Montserrat</vt:lpstr>
      <vt:lpstr>Raleway</vt:lpstr>
      <vt:lpstr>Raleway Black</vt:lpstr>
      <vt:lpstr>Söhne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Saad Muhammad</cp:lastModifiedBy>
  <cp:revision>227</cp:revision>
  <dcterms:created xsi:type="dcterms:W3CDTF">2020-12-19T18:59:10Z</dcterms:created>
  <dcterms:modified xsi:type="dcterms:W3CDTF">2025-10-30T15:33:57Z</dcterms:modified>
</cp:coreProperties>
</file>